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8"/>
  </p:notesMasterIdLst>
  <p:sldIdLst>
    <p:sldId id="256" r:id="rId2"/>
    <p:sldId id="258" r:id="rId3"/>
    <p:sldId id="263" r:id="rId4"/>
    <p:sldId id="259" r:id="rId5"/>
    <p:sldId id="262" r:id="rId6"/>
    <p:sldId id="261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D6E2E"/>
    <a:srgbClr val="AEB39C"/>
    <a:srgbClr val="1B360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79903" autoAdjust="0"/>
  </p:normalViewPr>
  <p:slideViewPr>
    <p:cSldViewPr snapToGrid="0">
      <p:cViewPr varScale="1">
        <p:scale>
          <a:sx n="88" d="100"/>
          <a:sy n="88" d="100"/>
        </p:scale>
        <p:origin x="1104" y="9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463D35F-C692-4135-8054-C5478F524FCD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5B701A1-C50C-443C-ADFD-CFB3BA38027C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155285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701A1-C50C-443C-ADFD-CFB3BA38027C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096894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sz="1200" dirty="0">
              <a:solidFill>
                <a:schemeClr val="tx1">
                  <a:lumMod val="85000"/>
                  <a:lumOff val="15000"/>
                </a:schemeClr>
              </a:solidFill>
            </a:endParaRP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5B701A1-C50C-443C-ADFD-CFB3BA38027C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871918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62DE373-4668-0C1B-1B83-2FDA8375240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C90A648-053A-99BA-4C2A-ADD9E6C0F81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8DB6D7C-CEB1-5011-DAED-AF354A368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009D71D-680A-98FC-4704-B619B2051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1AE716-8E3E-D2B7-1C65-A11C0A1932D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9181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1F3DC68-ADB3-8FC7-1B53-DC8C1761A1C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01339F9-DB6B-041E-A586-C6F3AEF91BE6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EC9520E-29B3-B4CF-8422-542D0B45CD1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3E114F4-1CA4-B57C-C50C-29EB34275D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679CDF7-1284-1129-D6DB-F9EC0CE1CF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380302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C3ECB154-1C48-F0D2-3305-716C268D5FA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986DF0E-B9FC-735B-7656-72ABA09A2F8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889CB78-71D6-8CF5-494D-A5B990A010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7D01770-49B7-5C63-AEFC-D58C0F1A52A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7BE8304-BF85-8FD4-41BC-19E780E96B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828508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B03672-9F9F-6A03-3DF0-F8D798F9B0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E22788-C0D0-B06D-A999-6E8AC13E32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807663-E6A7-1A30-7393-2C140A5CFA1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3B3BBE1-971B-AC07-1661-7B83F495C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A6B243B-005E-15D7-025E-AFC12C4DC3B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1218234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426525-64F7-0A2E-206E-F9EAAE3102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7CED2DE-52F0-6DAD-8DC0-42C7BE0C3D7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A971DCA-3701-47E4-08AF-C18454D880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032012B-2CB7-FDE5-445B-5DF64DA40B9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AF6705E-235F-4A33-EAEA-E65179C36A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34516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9ACDB-5C4E-54B2-974F-5064A86370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26AB6C-EDF4-EF93-CB45-30C94AC12A5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37EF5A8-2E30-459A-219C-CF78FBF2F90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5D8D4B9-362B-BB06-E332-215303F2189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4785BE7-4D71-7A24-9625-143BC382903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25B2FD1-800E-DA25-13FE-37E16F522A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47820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3C1093-2D3B-C32E-D834-0599A64FE45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49535A6-3849-FEDE-C57F-E4EC5E38E38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2C1477D-858D-5261-3D0E-D057AA6D945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3DA23360-3A30-0CD1-C9D3-046ADB994364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E4AEAFB-7B29-3750-637C-0DE7FBF1E3B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76C63C3-616B-29DE-DFA3-FA0A44D180F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9983FA02-2499-714E-94EA-D4F48739DA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00F4234-97B4-8E0D-FDCF-A7B9411875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782952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33630D-ED15-598E-0DE3-0FA4317BB3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6CBC41E5-6A6B-635B-FDCE-0290B0E38A3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EC2C663-B44C-FCA1-0337-B182266DA7A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CDCFEA2-E69B-D979-BE74-B83A3D750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301245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546FE5CB-7603-2BAC-8E77-98F88105AC9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96791A3-D23B-5700-021E-81B6BCDE4D3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C3C6FD9-28C7-FBB8-5A56-89943073B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0947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DFBF65D-675E-4060-64DC-2F3A80619C7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4009D-9086-88CC-0CFA-2B0A232481C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839B082-0DB7-BCC9-1262-34C8222460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737CE89-93B2-890F-DF01-929D6D1DC1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592EC8D-66AE-AD3E-E5D6-44110F822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E92C72-42C4-5B78-D430-308CA368A1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782697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BF3BDE-AABB-ED5F-5022-B8C7C8C8AE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51A1D0F-576B-90C2-B76B-3AA23358608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E1E5E1B-8F4C-25C5-C33D-E70739F9A57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6EE7125-E725-36BA-7667-30891FFC5E8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B57E85B-68C6-501C-0248-27EB19E813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4199F2-0008-EE4C-AE53-04E387F46A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5499079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D25158C-06C0-83BC-3411-062406FFCD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4212D4A-8B7A-AC45-0C09-B2872CDA9B2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BDCCCB1-DEC6-14CE-62FB-C97103122A6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8832B2B5-5886-4B74-B371-C7128641559B}" type="datetimeFigureOut">
              <a:rPr lang="en-US" smtClean="0"/>
              <a:t>3/15/2024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619989-9208-1066-38F0-D55CD0B9D057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573855-7FE5-52F1-7CEF-1F322C36FEA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B07B2033-4C1A-4B04-8396-B8D2DB478B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22660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0.png"/><Relationship Id="rId4" Type="http://schemas.openxmlformats.org/officeDocument/2006/relationships/hyperlink" Target="https://nexuslorekeeper.netlify.app/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F828D28-8E09-41CC-8229-3070B5467A9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C3CB8D44-0DFB-7CBA-0593-BFF97EBEEF19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9881" b="5849"/>
          <a:stretch/>
        </p:blipFill>
        <p:spPr>
          <a:xfrm>
            <a:off x="20" y="-22"/>
            <a:ext cx="12191977" cy="6858022"/>
          </a:xfrm>
          <a:prstGeom prst="rect">
            <a:avLst/>
          </a:prstGeom>
        </p:spPr>
      </p:pic>
      <p:sp>
        <p:nvSpPr>
          <p:cNvPr id="18" name="Rectangle 17">
            <a:extLst>
              <a:ext uri="{FF2B5EF4-FFF2-40B4-BE49-F238E27FC236}">
                <a16:creationId xmlns:a16="http://schemas.microsoft.com/office/drawing/2014/main" id="{D5B012D8-7F27-4758-9AC6-C889B154BD7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-1103377" y="1100316"/>
            <a:ext cx="6858003" cy="4657347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1F54FC8-5B41-3A05-3C94-9D7263EE1558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43466" y="643467"/>
            <a:ext cx="11015134" cy="3569242"/>
          </a:xfrm>
        </p:spPr>
        <p:txBody>
          <a:bodyPr anchor="t">
            <a:normAutofit/>
          </a:bodyPr>
          <a:lstStyle/>
          <a:p>
            <a:r>
              <a:rPr lang="en-US" sz="96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</a:rPr>
              <a:t>Nexus </a:t>
            </a:r>
            <a:r>
              <a:rPr lang="en-US" sz="9600" dirty="0" err="1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</a:rPr>
              <a:t>Lorekeeper</a:t>
            </a:r>
            <a:br>
              <a:rPr lang="en-US" sz="52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</a:rPr>
            </a:br>
            <a:r>
              <a:rPr lang="en-US" sz="5200" dirty="0">
                <a:ln w="22225">
                  <a:solidFill>
                    <a:schemeClr val="tx1"/>
                  </a:solidFill>
                  <a:miter lim="800000"/>
                </a:ln>
                <a:solidFill>
                  <a:srgbClr val="FFFFFF"/>
                </a:solidFill>
              </a:rPr>
              <a:t>Adventure Chronicler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A93CD90F-8AFD-5B66-F332-1B99FD5BBA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43466" y="4551037"/>
            <a:ext cx="5449479" cy="1578054"/>
          </a:xfrm>
        </p:spPr>
        <p:txBody>
          <a:bodyPr anchor="b">
            <a:normAutofit/>
          </a:bodyPr>
          <a:lstStyle/>
          <a:p>
            <a:pPr algn="l"/>
            <a:r>
              <a:rPr lang="en-US">
                <a:solidFill>
                  <a:srgbClr val="FFFFFF"/>
                </a:solidFill>
              </a:rPr>
              <a:t>Luis E. Rodríguez Reyes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4063B759-00FC-46D1-9898-8E8625268F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40187" y="2206184"/>
            <a:ext cx="6858003" cy="2445624"/>
          </a:xfrm>
          <a:prstGeom prst="rect">
            <a:avLst/>
          </a:prstGeom>
          <a:gradFill flip="none" rotWithShape="1">
            <a:gsLst>
              <a:gs pos="48000">
                <a:srgbClr val="000000">
                  <a:alpha val="24000"/>
                </a:srgbClr>
              </a:gs>
              <a:gs pos="85000">
                <a:srgbClr val="000000">
                  <a:alpha val="45000"/>
                </a:srgbClr>
              </a:gs>
              <a:gs pos="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154949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10" presetClass="entr" presetSubtype="0" fill="hold" grpId="0" nodeType="withEffect">
                                  <p:stCondLst>
                                    <p:cond delay="15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0" dur="700"/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0" name="Rectangle 39">
            <a:extLst>
              <a:ext uri="{FF2B5EF4-FFF2-40B4-BE49-F238E27FC236}">
                <a16:creationId xmlns:a16="http://schemas.microsoft.com/office/drawing/2014/main" id="{2172A0AC-3DCE-4672-BCAF-28FEF91F602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1" name="Rectangle 40">
            <a:extLst>
              <a:ext uri="{FF2B5EF4-FFF2-40B4-BE49-F238E27FC236}">
                <a16:creationId xmlns:a16="http://schemas.microsoft.com/office/drawing/2014/main" id="{AE6F1C77-EDC9-4C5F-8C1C-62DD46BDA3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Picture 7" descr="A napkin with a drawing on it and a pencil on it&#10;&#10;Description automatically generated">
            <a:extLst>
              <a:ext uri="{FF2B5EF4-FFF2-40B4-BE49-F238E27FC236}">
                <a16:creationId xmlns:a16="http://schemas.microsoft.com/office/drawing/2014/main" id="{ABBB6919-3314-81E1-05A8-06843561EE4E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alphaModFix amt="40000"/>
          </a:blip>
          <a:srcRect l="6210" r="15547"/>
          <a:stretch/>
        </p:blipFill>
        <p:spPr>
          <a:xfrm>
            <a:off x="20" y="10"/>
            <a:ext cx="8450297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5D08F73D-0939-6F5A-0F8B-93F72499FE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365125"/>
            <a:ext cx="5251316" cy="1627636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kern="1200" dirty="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Here’s my Pitch</a:t>
            </a:r>
          </a:p>
        </p:txBody>
      </p:sp>
      <p:sp>
        <p:nvSpPr>
          <p:cNvPr id="9" name="Content Placeholder 13">
            <a:extLst>
              <a:ext uri="{FF2B5EF4-FFF2-40B4-BE49-F238E27FC236}">
                <a16:creationId xmlns:a16="http://schemas.microsoft.com/office/drawing/2014/main" id="{E584771F-0181-9560-6FCE-954E5DF9864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219785"/>
            <a:ext cx="4619621" cy="3957178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rgbClr val="FFFFFF"/>
                </a:solidFill>
              </a:rPr>
              <a:t>Stories shape us.</a:t>
            </a:r>
          </a:p>
          <a:p>
            <a:r>
              <a:rPr lang="en-US" sz="2000" dirty="0">
                <a:solidFill>
                  <a:srgbClr val="FFFFFF"/>
                </a:solidFill>
              </a:rPr>
              <a:t>Keeping them in track is HARD.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7E4CCD80-5B68-66B1-E90F-2080DB934FB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21521" r="13269"/>
          <a:stretch/>
        </p:blipFill>
        <p:spPr>
          <a:xfrm>
            <a:off x="6225997" y="10"/>
            <a:ext cx="5962785" cy="685799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7757345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13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4" presetID="14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16" dur="500"/>
                                        <p:tgtEl>
                                          <p:spTgt spid="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7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9" dur="1000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1" dur="1000" fill="hold"/>
                                        <p:tgtEl>
                                          <p:spTgt spid="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26" dur="20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9" grpId="0" uiExpand="1" build="p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C6B298B9-AA3F-4E48-9ADE-DD1A49F40A9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78A6362C-DAA2-46F0-8F9D-238EA1E6F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1998728 w 12192000"/>
              <a:gd name="connsiteY0" fmla="*/ 3612739 h 6858000"/>
              <a:gd name="connsiteX1" fmla="*/ 2014976 w 12192000"/>
              <a:gd name="connsiteY1" fmla="*/ 3645485 h 6858000"/>
              <a:gd name="connsiteX2" fmla="*/ 1987764 w 12192000"/>
              <a:gd name="connsiteY2" fmla="*/ 3715075 h 6858000"/>
              <a:gd name="connsiteX3" fmla="*/ 1970583 w 12192000"/>
              <a:gd name="connsiteY3" fmla="*/ 3648007 h 6858000"/>
              <a:gd name="connsiteX4" fmla="*/ 1968718 w 12192000"/>
              <a:gd name="connsiteY4" fmla="*/ 3632235 h 6858000"/>
              <a:gd name="connsiteX5" fmla="*/ 1979288 w 12192000"/>
              <a:gd name="connsiteY5" fmla="*/ 3624964 h 6858000"/>
              <a:gd name="connsiteX6" fmla="*/ 1998728 w 12192000"/>
              <a:gd name="connsiteY6" fmla="*/ 3612739 h 6858000"/>
              <a:gd name="connsiteX7" fmla="*/ 1955875 w 12192000"/>
              <a:gd name="connsiteY7" fmla="*/ 3516632 h 6858000"/>
              <a:gd name="connsiteX8" fmla="*/ 1956461 w 12192000"/>
              <a:gd name="connsiteY8" fmla="*/ 3521046 h 6858000"/>
              <a:gd name="connsiteX9" fmla="*/ 1965292 w 12192000"/>
              <a:gd name="connsiteY9" fmla="*/ 3603273 h 6858000"/>
              <a:gd name="connsiteX10" fmla="*/ 1968718 w 12192000"/>
              <a:gd name="connsiteY10" fmla="*/ 3632235 h 6858000"/>
              <a:gd name="connsiteX11" fmla="*/ 1963908 w 12192000"/>
              <a:gd name="connsiteY11" fmla="*/ 3635544 h 6858000"/>
              <a:gd name="connsiteX12" fmla="*/ 1955653 w 12192000"/>
              <a:gd name="connsiteY12" fmla="*/ 3635212 h 6858000"/>
              <a:gd name="connsiteX13" fmla="*/ 1954172 w 12192000"/>
              <a:gd name="connsiteY13" fmla="*/ 3607075 h 6858000"/>
              <a:gd name="connsiteX14" fmla="*/ 1951958 w 12192000"/>
              <a:gd name="connsiteY14" fmla="*/ 3553088 h 6858000"/>
              <a:gd name="connsiteX15" fmla="*/ 1951483 w 12192000"/>
              <a:gd name="connsiteY15" fmla="*/ 3534997 h 6858000"/>
              <a:gd name="connsiteX16" fmla="*/ 9184139 w 12192000"/>
              <a:gd name="connsiteY16" fmla="*/ 1751373 h 6858000"/>
              <a:gd name="connsiteX17" fmla="*/ 9188600 w 12192000"/>
              <a:gd name="connsiteY17" fmla="*/ 1756725 h 6858000"/>
              <a:gd name="connsiteX18" fmla="*/ 9161388 w 12192000"/>
              <a:gd name="connsiteY18" fmla="*/ 1779476 h 6858000"/>
              <a:gd name="connsiteX19" fmla="*/ 9129269 w 12192000"/>
              <a:gd name="connsiteY19" fmla="*/ 1788844 h 6858000"/>
              <a:gd name="connsiteX20" fmla="*/ 9184139 w 12192000"/>
              <a:gd name="connsiteY20" fmla="*/ 1751373 h 6858000"/>
              <a:gd name="connsiteX21" fmla="*/ 8855814 w 12192000"/>
              <a:gd name="connsiteY21" fmla="*/ 1125503 h 6858000"/>
              <a:gd name="connsiteX22" fmla="*/ 8531505 w 12192000"/>
              <a:gd name="connsiteY22" fmla="*/ 1356134 h 6858000"/>
              <a:gd name="connsiteX23" fmla="*/ 8526597 w 12192000"/>
              <a:gd name="connsiteY23" fmla="*/ 1350781 h 6858000"/>
              <a:gd name="connsiteX24" fmla="*/ 8855814 w 12192000"/>
              <a:gd name="connsiteY24" fmla="*/ 1125503 h 6858000"/>
              <a:gd name="connsiteX25" fmla="*/ 3255597 w 12192000"/>
              <a:gd name="connsiteY25" fmla="*/ 1016302 h 6858000"/>
              <a:gd name="connsiteX26" fmla="*/ 3252884 w 12192000"/>
              <a:gd name="connsiteY26" fmla="*/ 1018887 h 6858000"/>
              <a:gd name="connsiteX27" fmla="*/ 3250417 w 12192000"/>
              <a:gd name="connsiteY27" fmla="*/ 1017988 h 6858000"/>
              <a:gd name="connsiteX28" fmla="*/ 9562593 w 12192000"/>
              <a:gd name="connsiteY28" fmla="*/ 181849 h 6858000"/>
              <a:gd name="connsiteX29" fmla="*/ 9550382 w 12192000"/>
              <a:gd name="connsiteY29" fmla="*/ 186031 h 6858000"/>
              <a:gd name="connsiteX30" fmla="*/ 9486143 w 12192000"/>
              <a:gd name="connsiteY30" fmla="*/ 255175 h 6858000"/>
              <a:gd name="connsiteX31" fmla="*/ 9454471 w 12192000"/>
              <a:gd name="connsiteY31" fmla="*/ 262313 h 6858000"/>
              <a:gd name="connsiteX32" fmla="*/ 9405847 w 12192000"/>
              <a:gd name="connsiteY32" fmla="*/ 265436 h 6858000"/>
              <a:gd name="connsiteX33" fmla="*/ 9374174 w 12192000"/>
              <a:gd name="connsiteY33" fmla="*/ 312721 h 6858000"/>
              <a:gd name="connsiteX34" fmla="*/ 9235886 w 12192000"/>
              <a:gd name="connsiteY34" fmla="*/ 393018 h 6858000"/>
              <a:gd name="connsiteX35" fmla="*/ 9293432 w 12192000"/>
              <a:gd name="connsiteY35" fmla="*/ 372945 h 6858000"/>
              <a:gd name="connsiteX36" fmla="*/ 9306368 w 12192000"/>
              <a:gd name="connsiteY36" fmla="*/ 349747 h 6858000"/>
              <a:gd name="connsiteX37" fmla="*/ 9308153 w 12192000"/>
              <a:gd name="connsiteY37" fmla="*/ 316736 h 6858000"/>
              <a:gd name="connsiteX38" fmla="*/ 9376406 w 12192000"/>
              <a:gd name="connsiteY38" fmla="*/ 260083 h 6858000"/>
              <a:gd name="connsiteX39" fmla="*/ 9391126 w 12192000"/>
              <a:gd name="connsiteY39" fmla="*/ 251160 h 6858000"/>
              <a:gd name="connsiteX40" fmla="*/ 9399602 w 12192000"/>
              <a:gd name="connsiteY40" fmla="*/ 233317 h 6858000"/>
              <a:gd name="connsiteX41" fmla="*/ 9381312 w 12192000"/>
              <a:gd name="connsiteY41" fmla="*/ 220380 h 6858000"/>
              <a:gd name="connsiteX42" fmla="*/ 9358115 w 12192000"/>
              <a:gd name="connsiteY42" fmla="*/ 219934 h 6858000"/>
              <a:gd name="connsiteX43" fmla="*/ 9277818 w 12192000"/>
              <a:gd name="connsiteY43" fmla="*/ 261867 h 6858000"/>
              <a:gd name="connsiteX44" fmla="*/ 9050311 w 12192000"/>
              <a:gd name="connsiteY44" fmla="*/ 470639 h 6858000"/>
              <a:gd name="connsiteX45" fmla="*/ 8804067 w 12192000"/>
              <a:gd name="connsiteY45" fmla="*/ 657552 h 6858000"/>
              <a:gd name="connsiteX46" fmla="*/ 8216563 w 12192000"/>
              <a:gd name="connsiteY46" fmla="*/ 1067511 h 6858000"/>
              <a:gd name="connsiteX47" fmla="*/ 7204377 w 12192000"/>
              <a:gd name="connsiteY47" fmla="*/ 1356580 h 6858000"/>
              <a:gd name="connsiteX48" fmla="*/ 6221188 w 12192000"/>
              <a:gd name="connsiteY48" fmla="*/ 1405651 h 6858000"/>
              <a:gd name="connsiteX49" fmla="*/ 6081116 w 12192000"/>
              <a:gd name="connsiteY49" fmla="*/ 1413234 h 6858000"/>
              <a:gd name="connsiteX50" fmla="*/ 3680242 w 12192000"/>
              <a:gd name="connsiteY50" fmla="*/ 1085356 h 6858000"/>
              <a:gd name="connsiteX51" fmla="*/ 3335857 w 12192000"/>
              <a:gd name="connsiteY51" fmla="*/ 981416 h 6858000"/>
              <a:gd name="connsiteX52" fmla="*/ 3277977 w 12192000"/>
              <a:gd name="connsiteY52" fmla="*/ 1009017 h 6858000"/>
              <a:gd name="connsiteX53" fmla="*/ 3255597 w 12192000"/>
              <a:gd name="connsiteY53" fmla="*/ 1016302 h 6858000"/>
              <a:gd name="connsiteX54" fmla="*/ 3260022 w 12192000"/>
              <a:gd name="connsiteY54" fmla="*/ 1012084 h 6858000"/>
              <a:gd name="connsiteX55" fmla="*/ 3260468 w 12192000"/>
              <a:gd name="connsiteY55" fmla="*/ 1000598 h 6858000"/>
              <a:gd name="connsiteX56" fmla="*/ 3226565 w 12192000"/>
              <a:gd name="connsiteY56" fmla="*/ 956880 h 6858000"/>
              <a:gd name="connsiteX57" fmla="*/ 3162773 w 12192000"/>
              <a:gd name="connsiteY57" fmla="*/ 937252 h 6858000"/>
              <a:gd name="connsiteX58" fmla="*/ 3131101 w 12192000"/>
              <a:gd name="connsiteY58" fmla="*/ 953757 h 6858000"/>
              <a:gd name="connsiteX59" fmla="*/ 3089615 w 12192000"/>
              <a:gd name="connsiteY59" fmla="*/ 972493 h 6858000"/>
              <a:gd name="connsiteX60" fmla="*/ 2893779 w 12192000"/>
              <a:gd name="connsiteY60" fmla="*/ 842681 h 6858000"/>
              <a:gd name="connsiteX61" fmla="*/ 2759952 w 12192000"/>
              <a:gd name="connsiteY61" fmla="*/ 749000 h 6858000"/>
              <a:gd name="connsiteX62" fmla="*/ 2733632 w 12192000"/>
              <a:gd name="connsiteY62" fmla="*/ 739187 h 6858000"/>
              <a:gd name="connsiteX63" fmla="*/ 2723372 w 12192000"/>
              <a:gd name="connsiteY63" fmla="*/ 765506 h 6858000"/>
              <a:gd name="connsiteX64" fmla="*/ 2748353 w 12192000"/>
              <a:gd name="connsiteY64" fmla="*/ 806101 h 6858000"/>
              <a:gd name="connsiteX65" fmla="*/ 2710882 w 12192000"/>
              <a:gd name="connsiteY65" fmla="*/ 890859 h 6858000"/>
              <a:gd name="connsiteX66" fmla="*/ 2532890 w 12192000"/>
              <a:gd name="connsiteY66" fmla="*/ 894873 h 6858000"/>
              <a:gd name="connsiteX67" fmla="*/ 2513708 w 12192000"/>
              <a:gd name="connsiteY67" fmla="*/ 921639 h 6858000"/>
              <a:gd name="connsiteX68" fmla="*/ 2511032 w 12192000"/>
              <a:gd name="connsiteY68" fmla="*/ 1038515 h 6858000"/>
              <a:gd name="connsiteX69" fmla="*/ 2503448 w 12192000"/>
              <a:gd name="connsiteY69" fmla="*/ 1067511 h 6858000"/>
              <a:gd name="connsiteX70" fmla="*/ 2485157 w 12192000"/>
              <a:gd name="connsiteY70" fmla="*/ 1194648 h 6858000"/>
              <a:gd name="connsiteX71" fmla="*/ 2394602 w 12192000"/>
              <a:gd name="connsiteY71" fmla="*/ 1391375 h 6858000"/>
              <a:gd name="connsiteX72" fmla="*/ 2298245 w 12192000"/>
              <a:gd name="connsiteY72" fmla="*/ 1511374 h 6858000"/>
              <a:gd name="connsiteX73" fmla="*/ 2286201 w 12192000"/>
              <a:gd name="connsiteY73" fmla="*/ 1543493 h 6858000"/>
              <a:gd name="connsiteX74" fmla="*/ 2264789 w 12192000"/>
              <a:gd name="connsiteY74" fmla="*/ 1668400 h 6858000"/>
              <a:gd name="connsiteX75" fmla="*/ 2274156 w 12192000"/>
              <a:gd name="connsiteY75" fmla="*/ 1693827 h 6858000"/>
              <a:gd name="connsiteX76" fmla="*/ 2316535 w 12192000"/>
              <a:gd name="connsiteY76" fmla="*/ 1723714 h 6858000"/>
              <a:gd name="connsiteX77" fmla="*/ 2352223 w 12192000"/>
              <a:gd name="connsiteY77" fmla="*/ 1797320 h 6858000"/>
              <a:gd name="connsiteX78" fmla="*/ 2420922 w 12192000"/>
              <a:gd name="connsiteY78" fmla="*/ 1903044 h 6858000"/>
              <a:gd name="connsiteX79" fmla="*/ 2454378 w 12192000"/>
              <a:gd name="connsiteY79" fmla="*/ 1932933 h 6858000"/>
              <a:gd name="connsiteX80" fmla="*/ 2429397 w 12192000"/>
              <a:gd name="connsiteY80" fmla="*/ 1955683 h 6858000"/>
              <a:gd name="connsiteX81" fmla="*/ 2345531 w 12192000"/>
              <a:gd name="connsiteY81" fmla="*/ 2099325 h 6858000"/>
              <a:gd name="connsiteX82" fmla="*/ 2471776 w 12192000"/>
              <a:gd name="connsiteY82" fmla="*/ 2249659 h 6858000"/>
              <a:gd name="connsiteX83" fmla="*/ 2536904 w 12192000"/>
              <a:gd name="connsiteY83" fmla="*/ 2293822 h 6858000"/>
              <a:gd name="connsiteX84" fmla="*/ 2411552 w 12192000"/>
              <a:gd name="connsiteY84" fmla="*/ 2308990 h 6858000"/>
              <a:gd name="connsiteX85" fmla="*/ 2367836 w 12192000"/>
              <a:gd name="connsiteY85" fmla="*/ 2371888 h 6858000"/>
              <a:gd name="connsiteX86" fmla="*/ 2348654 w 12192000"/>
              <a:gd name="connsiteY86" fmla="*/ 2403561 h 6858000"/>
              <a:gd name="connsiteX87" fmla="*/ 2230439 w 12192000"/>
              <a:gd name="connsiteY87" fmla="*/ 2599842 h 6858000"/>
              <a:gd name="connsiteX88" fmla="*/ 2250067 w 12192000"/>
              <a:gd name="connsiteY88" fmla="*/ 2654712 h 6858000"/>
              <a:gd name="connsiteX89" fmla="*/ 2447240 w 12192000"/>
              <a:gd name="connsiteY89" fmla="*/ 2920137 h 6858000"/>
              <a:gd name="connsiteX90" fmla="*/ 2237577 w 12192000"/>
              <a:gd name="connsiteY90" fmla="*/ 2994189 h 6858000"/>
              <a:gd name="connsiteX91" fmla="*/ 2225086 w 12192000"/>
              <a:gd name="connsiteY91" fmla="*/ 3119541 h 6858000"/>
              <a:gd name="connsiteX92" fmla="*/ 2118023 w 12192000"/>
              <a:gd name="connsiteY92" fmla="*/ 3260060 h 6858000"/>
              <a:gd name="connsiteX93" fmla="*/ 1964679 w 12192000"/>
              <a:gd name="connsiteY93" fmla="*/ 3479817 h 6858000"/>
              <a:gd name="connsiteX94" fmla="*/ 1955875 w 12192000"/>
              <a:gd name="connsiteY94" fmla="*/ 3516632 h 6858000"/>
              <a:gd name="connsiteX95" fmla="*/ 1953287 w 12192000"/>
              <a:gd name="connsiteY95" fmla="*/ 3497155 h 6858000"/>
              <a:gd name="connsiteX96" fmla="*/ 1951185 w 12192000"/>
              <a:gd name="connsiteY96" fmla="*/ 3493814 h 6858000"/>
              <a:gd name="connsiteX97" fmla="*/ 1950905 w 12192000"/>
              <a:gd name="connsiteY97" fmla="*/ 3512985 h 6858000"/>
              <a:gd name="connsiteX98" fmla="*/ 1951483 w 12192000"/>
              <a:gd name="connsiteY98" fmla="*/ 3534997 h 6858000"/>
              <a:gd name="connsiteX99" fmla="*/ 1947593 w 12192000"/>
              <a:gd name="connsiteY99" fmla="*/ 3551262 h 6858000"/>
              <a:gd name="connsiteX100" fmla="*/ 1952901 w 12192000"/>
              <a:gd name="connsiteY100" fmla="*/ 3635101 h 6858000"/>
              <a:gd name="connsiteX101" fmla="*/ 1955653 w 12192000"/>
              <a:gd name="connsiteY101" fmla="*/ 3635212 h 6858000"/>
              <a:gd name="connsiteX102" fmla="*/ 1957374 w 12192000"/>
              <a:gd name="connsiteY102" fmla="*/ 3667901 h 6858000"/>
              <a:gd name="connsiteX103" fmla="*/ 1976612 w 12192000"/>
              <a:gd name="connsiteY103" fmla="*/ 3838643 h 6858000"/>
              <a:gd name="connsiteX104" fmla="*/ 2155495 w 12192000"/>
              <a:gd name="connsiteY104" fmla="*/ 4074180 h 6858000"/>
              <a:gd name="connsiteX105" fmla="*/ 2302706 w 12192000"/>
              <a:gd name="connsiteY105" fmla="*/ 4167860 h 6858000"/>
              <a:gd name="connsiteX106" fmla="*/ 2638168 w 12192000"/>
              <a:gd name="connsiteY106" fmla="*/ 4593433 h 6858000"/>
              <a:gd name="connsiteX107" fmla="*/ 2743893 w 12192000"/>
              <a:gd name="connsiteY107" fmla="*/ 4731276 h 6858000"/>
              <a:gd name="connsiteX108" fmla="*/ 2665826 w 12192000"/>
              <a:gd name="connsiteY108" fmla="*/ 4780346 h 6858000"/>
              <a:gd name="connsiteX109" fmla="*/ 2815268 w 12192000"/>
              <a:gd name="connsiteY109" fmla="*/ 4924880 h 6858000"/>
              <a:gd name="connsiteX110" fmla="*/ 2991474 w 12192000"/>
              <a:gd name="connsiteY110" fmla="*/ 5085474 h 6858000"/>
              <a:gd name="connsiteX111" fmla="*/ 6494644 w 12192000"/>
              <a:gd name="connsiteY111" fmla="*/ 6212306 h 6858000"/>
              <a:gd name="connsiteX112" fmla="*/ 8314257 w 12192000"/>
              <a:gd name="connsiteY112" fmla="*/ 5863906 h 6858000"/>
              <a:gd name="connsiteX113" fmla="*/ 8832618 w 12192000"/>
              <a:gd name="connsiteY113" fmla="*/ 5651566 h 6858000"/>
              <a:gd name="connsiteX114" fmla="*/ 9009270 w 12192000"/>
              <a:gd name="connsiteY114" fmla="*/ 5457516 h 6858000"/>
              <a:gd name="connsiteX115" fmla="*/ 9071277 w 12192000"/>
              <a:gd name="connsiteY115" fmla="*/ 5403093 h 6858000"/>
              <a:gd name="connsiteX116" fmla="*/ 9225625 w 12192000"/>
              <a:gd name="connsiteY116" fmla="*/ 5332164 h 6858000"/>
              <a:gd name="connsiteX117" fmla="*/ 9495066 w 12192000"/>
              <a:gd name="connsiteY117" fmla="*/ 5178707 h 6858000"/>
              <a:gd name="connsiteX118" fmla="*/ 9396033 w 12192000"/>
              <a:gd name="connsiteY118" fmla="*/ 5143912 h 6858000"/>
              <a:gd name="connsiteX119" fmla="*/ 9111425 w 12192000"/>
              <a:gd name="connsiteY119" fmla="*/ 5236700 h 6858000"/>
              <a:gd name="connsiteX120" fmla="*/ 8904438 w 12192000"/>
              <a:gd name="connsiteY120" fmla="*/ 5261234 h 6858000"/>
              <a:gd name="connsiteX121" fmla="*/ 9196183 w 12192000"/>
              <a:gd name="connsiteY121" fmla="*/ 5098857 h 6858000"/>
              <a:gd name="connsiteX122" fmla="*/ 9478560 w 12192000"/>
              <a:gd name="connsiteY122" fmla="*/ 4887855 h 6858000"/>
              <a:gd name="connsiteX123" fmla="*/ 9260867 w 12192000"/>
              <a:gd name="connsiteY123" fmla="*/ 4928449 h 6858000"/>
              <a:gd name="connsiteX124" fmla="*/ 9251499 w 12192000"/>
              <a:gd name="connsiteY124" fmla="*/ 4899899 h 6858000"/>
              <a:gd name="connsiteX125" fmla="*/ 9440197 w 12192000"/>
              <a:gd name="connsiteY125" fmla="*/ 4648749 h 6858000"/>
              <a:gd name="connsiteX126" fmla="*/ 9533430 w 12192000"/>
              <a:gd name="connsiteY126" fmla="*/ 4547485 h 6858000"/>
              <a:gd name="connsiteX127" fmla="*/ 9953203 w 12192000"/>
              <a:gd name="connsiteY127" fmla="*/ 4242804 h 6858000"/>
              <a:gd name="connsiteX128" fmla="*/ 9555288 w 12192000"/>
              <a:gd name="connsiteY128" fmla="*/ 4378862 h 6858000"/>
              <a:gd name="connsiteX129" fmla="*/ 9966586 w 12192000"/>
              <a:gd name="connsiteY129" fmla="*/ 4082655 h 6858000"/>
              <a:gd name="connsiteX130" fmla="*/ 10165990 w 12192000"/>
              <a:gd name="connsiteY130" fmla="*/ 3973363 h 6858000"/>
              <a:gd name="connsiteX131" fmla="*/ 10216399 w 12192000"/>
              <a:gd name="connsiteY131" fmla="*/ 3908679 h 6858000"/>
              <a:gd name="connsiteX132" fmla="*/ 10127626 w 12192000"/>
              <a:gd name="connsiteY132" fmla="*/ 3894850 h 6858000"/>
              <a:gd name="connsiteX133" fmla="*/ 9855955 w 12192000"/>
              <a:gd name="connsiteY133" fmla="*/ 3919832 h 6858000"/>
              <a:gd name="connsiteX134" fmla="*/ 10191863 w 12192000"/>
              <a:gd name="connsiteY134" fmla="*/ 3720428 h 6858000"/>
              <a:gd name="connsiteX135" fmla="*/ 9940267 w 12192000"/>
              <a:gd name="connsiteY135" fmla="*/ 3751209 h 6858000"/>
              <a:gd name="connsiteX136" fmla="*/ 9867999 w 12192000"/>
              <a:gd name="connsiteY136" fmla="*/ 3672696 h 6858000"/>
              <a:gd name="connsiteX137" fmla="*/ 9751124 w 12192000"/>
              <a:gd name="connsiteY137" fmla="*/ 3546005 h 6858000"/>
              <a:gd name="connsiteX138" fmla="*/ 9670381 w 12192000"/>
              <a:gd name="connsiteY138" fmla="*/ 3475523 h 6858000"/>
              <a:gd name="connsiteX139" fmla="*/ 9636477 w 12192000"/>
              <a:gd name="connsiteY139" fmla="*/ 3253369 h 6858000"/>
              <a:gd name="connsiteX140" fmla="*/ 9706514 w 12192000"/>
              <a:gd name="connsiteY140" fmla="*/ 3010694 h 6858000"/>
              <a:gd name="connsiteX141" fmla="*/ 9895211 w 12192000"/>
              <a:gd name="connsiteY141" fmla="*/ 2888019 h 6858000"/>
              <a:gd name="connsiteX142" fmla="*/ 9840788 w 12192000"/>
              <a:gd name="connsiteY142" fmla="*/ 2750175 h 6858000"/>
              <a:gd name="connsiteX143" fmla="*/ 9439750 w 12192000"/>
              <a:gd name="connsiteY143" fmla="*/ 2834041 h 6858000"/>
              <a:gd name="connsiteX144" fmla="*/ 10040191 w 12192000"/>
              <a:gd name="connsiteY144" fmla="*/ 2389286 h 6858000"/>
              <a:gd name="connsiteX145" fmla="*/ 9939374 w 12192000"/>
              <a:gd name="connsiteY145" fmla="*/ 2373227 h 6858000"/>
              <a:gd name="connsiteX146" fmla="*/ 9943389 w 12192000"/>
              <a:gd name="connsiteY146" fmla="*/ 2347353 h 6858000"/>
              <a:gd name="connsiteX147" fmla="*/ 9937144 w 12192000"/>
              <a:gd name="connsiteY147" fmla="*/ 2189436 h 6858000"/>
              <a:gd name="connsiteX148" fmla="*/ 9920638 w 12192000"/>
              <a:gd name="connsiteY148" fmla="*/ 2116723 h 6858000"/>
              <a:gd name="connsiteX149" fmla="*/ 9947404 w 12192000"/>
              <a:gd name="connsiteY149" fmla="*/ 2033304 h 6858000"/>
              <a:gd name="connsiteX150" fmla="*/ 9497296 w 12192000"/>
              <a:gd name="connsiteY150" fmla="*/ 2182299 h 6858000"/>
              <a:gd name="connsiteX151" fmla="*/ 9144883 w 12192000"/>
              <a:gd name="connsiteY151" fmla="*/ 2211295 h 6858000"/>
              <a:gd name="connsiteX152" fmla="*/ 9155589 w 12192000"/>
              <a:gd name="connsiteY152" fmla="*/ 2201927 h 6858000"/>
              <a:gd name="connsiteX153" fmla="*/ 9322428 w 12192000"/>
              <a:gd name="connsiteY153" fmla="*/ 1998954 h 6858000"/>
              <a:gd name="connsiteX154" fmla="*/ 9329119 w 12192000"/>
              <a:gd name="connsiteY154" fmla="*/ 1994047 h 6858000"/>
              <a:gd name="connsiteX155" fmla="*/ 9360345 w 12192000"/>
              <a:gd name="connsiteY155" fmla="*/ 1961483 h 6858000"/>
              <a:gd name="connsiteX156" fmla="*/ 9392465 w 12192000"/>
              <a:gd name="connsiteY156" fmla="*/ 1928918 h 6858000"/>
              <a:gd name="connsiteX157" fmla="*/ 9397371 w 12192000"/>
              <a:gd name="connsiteY157" fmla="*/ 1928025 h 6858000"/>
              <a:gd name="connsiteX158" fmla="*/ 9441534 w 12192000"/>
              <a:gd name="connsiteY158" fmla="*/ 1864680 h 6858000"/>
              <a:gd name="connsiteX159" fmla="*/ 9453133 w 12192000"/>
              <a:gd name="connsiteY159" fmla="*/ 1821855 h 6858000"/>
              <a:gd name="connsiteX160" fmla="*/ 9500865 w 12192000"/>
              <a:gd name="connsiteY160" fmla="*/ 1774123 h 6858000"/>
              <a:gd name="connsiteX161" fmla="*/ 9549935 w 12192000"/>
              <a:gd name="connsiteY161" fmla="*/ 1729961 h 6858000"/>
              <a:gd name="connsiteX162" fmla="*/ 9670381 w 12192000"/>
              <a:gd name="connsiteY162" fmla="*/ 1692042 h 6858000"/>
              <a:gd name="connsiteX163" fmla="*/ 9750231 w 12192000"/>
              <a:gd name="connsiteY163" fmla="*/ 1622006 h 6858000"/>
              <a:gd name="connsiteX164" fmla="*/ 9652537 w 12192000"/>
              <a:gd name="connsiteY164" fmla="*/ 1642080 h 6858000"/>
              <a:gd name="connsiteX165" fmla="*/ 9740417 w 12192000"/>
              <a:gd name="connsiteY165" fmla="*/ 1563121 h 6858000"/>
              <a:gd name="connsiteX166" fmla="*/ 9789041 w 12192000"/>
              <a:gd name="connsiteY166" fmla="*/ 1483271 h 6858000"/>
              <a:gd name="connsiteX167" fmla="*/ 9783687 w 12192000"/>
              <a:gd name="connsiteY167" fmla="*/ 1460966 h 6858000"/>
              <a:gd name="connsiteX168" fmla="*/ 9760491 w 12192000"/>
              <a:gd name="connsiteY168" fmla="*/ 1464534 h 6858000"/>
              <a:gd name="connsiteX169" fmla="*/ 9677518 w 12192000"/>
              <a:gd name="connsiteY169" fmla="*/ 1524757 h 6858000"/>
              <a:gd name="connsiteX170" fmla="*/ 9570010 w 12192000"/>
              <a:gd name="connsiteY170" fmla="*/ 1606839 h 6858000"/>
              <a:gd name="connsiteX171" fmla="*/ 9733726 w 12192000"/>
              <a:gd name="connsiteY171" fmla="*/ 1455166 h 6858000"/>
              <a:gd name="connsiteX172" fmla="*/ 9851495 w 12192000"/>
              <a:gd name="connsiteY172" fmla="*/ 1345427 h 6858000"/>
              <a:gd name="connsiteX173" fmla="*/ 9876922 w 12192000"/>
              <a:gd name="connsiteY173" fmla="*/ 1273161 h 6858000"/>
              <a:gd name="connsiteX174" fmla="*/ 9866661 w 12192000"/>
              <a:gd name="connsiteY174" fmla="*/ 1254870 h 6858000"/>
              <a:gd name="connsiteX175" fmla="*/ 9848372 w 12192000"/>
              <a:gd name="connsiteY175" fmla="*/ 1264238 h 6858000"/>
              <a:gd name="connsiteX176" fmla="*/ 9832313 w 12192000"/>
              <a:gd name="connsiteY176" fmla="*/ 1281636 h 6858000"/>
              <a:gd name="connsiteX177" fmla="*/ 9659674 w 12192000"/>
              <a:gd name="connsiteY177" fmla="*/ 1419479 h 6858000"/>
              <a:gd name="connsiteX178" fmla="*/ 9405847 w 12192000"/>
              <a:gd name="connsiteY178" fmla="*/ 1608623 h 6858000"/>
              <a:gd name="connsiteX179" fmla="*/ 9303246 w 12192000"/>
              <a:gd name="connsiteY179" fmla="*/ 1646987 h 6858000"/>
              <a:gd name="connsiteX180" fmla="*/ 9589192 w 12192000"/>
              <a:gd name="connsiteY180" fmla="*/ 1389145 h 6858000"/>
              <a:gd name="connsiteX181" fmla="*/ 9803762 w 12192000"/>
              <a:gd name="connsiteY181" fmla="*/ 1078218 h 6858000"/>
              <a:gd name="connsiteX182" fmla="*/ 9830974 w 12192000"/>
              <a:gd name="connsiteY182" fmla="*/ 1055913 h 6858000"/>
              <a:gd name="connsiteX183" fmla="*/ 9839896 w 12192000"/>
              <a:gd name="connsiteY183" fmla="*/ 1042084 h 6858000"/>
              <a:gd name="connsiteX184" fmla="*/ 9893427 w 12192000"/>
              <a:gd name="connsiteY184" fmla="*/ 933683 h 6858000"/>
              <a:gd name="connsiteX185" fmla="*/ 9897441 w 12192000"/>
              <a:gd name="connsiteY185" fmla="*/ 906472 h 6858000"/>
              <a:gd name="connsiteX186" fmla="*/ 9892535 w 12192000"/>
              <a:gd name="connsiteY186" fmla="*/ 856509 h 6858000"/>
              <a:gd name="connsiteX187" fmla="*/ 9906364 w 12192000"/>
              <a:gd name="connsiteY187" fmla="*/ 826622 h 6858000"/>
              <a:gd name="connsiteX188" fmla="*/ 9906809 w 12192000"/>
              <a:gd name="connsiteY188" fmla="*/ 806993 h 6858000"/>
              <a:gd name="connsiteX189" fmla="*/ 9884505 w 12192000"/>
              <a:gd name="connsiteY189" fmla="*/ 807440 h 6858000"/>
              <a:gd name="connsiteX190" fmla="*/ 9821160 w 12192000"/>
              <a:gd name="connsiteY190" fmla="*/ 874800 h 6858000"/>
              <a:gd name="connsiteX191" fmla="*/ 9787256 w 12192000"/>
              <a:gd name="connsiteY191" fmla="*/ 881491 h 6858000"/>
              <a:gd name="connsiteX192" fmla="*/ 9746216 w 12192000"/>
              <a:gd name="connsiteY192" fmla="*/ 880152 h 6858000"/>
              <a:gd name="connsiteX193" fmla="*/ 9730603 w 12192000"/>
              <a:gd name="connsiteY193" fmla="*/ 901118 h 6858000"/>
              <a:gd name="connsiteX194" fmla="*/ 9640046 w 12192000"/>
              <a:gd name="connsiteY194" fmla="*/ 998813 h 6858000"/>
              <a:gd name="connsiteX195" fmla="*/ 9575363 w 12192000"/>
              <a:gd name="connsiteY195" fmla="*/ 1010412 h 6858000"/>
              <a:gd name="connsiteX196" fmla="*/ 9626217 w 12192000"/>
              <a:gd name="connsiteY196" fmla="*/ 994352 h 6858000"/>
              <a:gd name="connsiteX197" fmla="*/ 9638707 w 12192000"/>
              <a:gd name="connsiteY197" fmla="*/ 966694 h 6858000"/>
              <a:gd name="connsiteX198" fmla="*/ 9638707 w 12192000"/>
              <a:gd name="connsiteY198" fmla="*/ 942606 h 6858000"/>
              <a:gd name="connsiteX199" fmla="*/ 9710975 w 12192000"/>
              <a:gd name="connsiteY199" fmla="*/ 881491 h 6858000"/>
              <a:gd name="connsiteX200" fmla="*/ 9717666 w 12192000"/>
              <a:gd name="connsiteY200" fmla="*/ 878367 h 6858000"/>
              <a:gd name="connsiteX201" fmla="*/ 9732387 w 12192000"/>
              <a:gd name="connsiteY201" fmla="*/ 856509 h 6858000"/>
              <a:gd name="connsiteX202" fmla="*/ 9706960 w 12192000"/>
              <a:gd name="connsiteY202" fmla="*/ 840896 h 6858000"/>
              <a:gd name="connsiteX203" fmla="*/ 9640492 w 12192000"/>
              <a:gd name="connsiteY203" fmla="*/ 861417 h 6858000"/>
              <a:gd name="connsiteX204" fmla="*/ 9512463 w 12192000"/>
              <a:gd name="connsiteY204" fmla="*/ 968925 h 6858000"/>
              <a:gd name="connsiteX205" fmla="*/ 9328673 w 12192000"/>
              <a:gd name="connsiteY205" fmla="*/ 1138886 h 6858000"/>
              <a:gd name="connsiteX206" fmla="*/ 8716634 w 12192000"/>
              <a:gd name="connsiteY206" fmla="*/ 1580073 h 6858000"/>
              <a:gd name="connsiteX207" fmla="*/ 8480649 w 12192000"/>
              <a:gd name="connsiteY207" fmla="*/ 1729961 h 6858000"/>
              <a:gd name="connsiteX208" fmla="*/ 8479312 w 12192000"/>
              <a:gd name="connsiteY208" fmla="*/ 1722377 h 6858000"/>
              <a:gd name="connsiteX209" fmla="*/ 8479312 w 12192000"/>
              <a:gd name="connsiteY209" fmla="*/ 1715239 h 6858000"/>
              <a:gd name="connsiteX210" fmla="*/ 8645704 w 12192000"/>
              <a:gd name="connsiteY210" fmla="*/ 1615314 h 6858000"/>
              <a:gd name="connsiteX211" fmla="*/ 9002133 w 12192000"/>
              <a:gd name="connsiteY211" fmla="*/ 1314647 h 6858000"/>
              <a:gd name="connsiteX212" fmla="*/ 9033805 w 12192000"/>
              <a:gd name="connsiteY212" fmla="*/ 1305280 h 6858000"/>
              <a:gd name="connsiteX213" fmla="*/ 9083322 w 12192000"/>
              <a:gd name="connsiteY213" fmla="*/ 1259778 h 6858000"/>
              <a:gd name="connsiteX214" fmla="*/ 9088228 w 12192000"/>
              <a:gd name="connsiteY214" fmla="*/ 1233458 h 6858000"/>
              <a:gd name="connsiteX215" fmla="*/ 9196629 w 12192000"/>
              <a:gd name="connsiteY215" fmla="*/ 1124611 h 6858000"/>
              <a:gd name="connsiteX216" fmla="*/ 9412538 w 12192000"/>
              <a:gd name="connsiteY216" fmla="*/ 935022 h 6858000"/>
              <a:gd name="connsiteX217" fmla="*/ 9455363 w 12192000"/>
              <a:gd name="connsiteY217" fmla="*/ 864985 h 6858000"/>
              <a:gd name="connsiteX218" fmla="*/ 9448672 w 12192000"/>
              <a:gd name="connsiteY218" fmla="*/ 838220 h 6858000"/>
              <a:gd name="connsiteX219" fmla="*/ 9423691 w 12192000"/>
              <a:gd name="connsiteY219" fmla="*/ 844465 h 6858000"/>
              <a:gd name="connsiteX220" fmla="*/ 9333580 w 12192000"/>
              <a:gd name="connsiteY220" fmla="*/ 910932 h 6858000"/>
              <a:gd name="connsiteX221" fmla="*/ 9241685 w 12192000"/>
              <a:gd name="connsiteY221" fmla="*/ 980077 h 6858000"/>
              <a:gd name="connsiteX222" fmla="*/ 9249715 w 12192000"/>
              <a:gd name="connsiteY222" fmla="*/ 964018 h 6858000"/>
              <a:gd name="connsiteX223" fmla="*/ 9412538 w 12192000"/>
              <a:gd name="connsiteY223" fmla="*/ 823499 h 6858000"/>
              <a:gd name="connsiteX224" fmla="*/ 9528522 w 12192000"/>
              <a:gd name="connsiteY224" fmla="*/ 706176 h 6858000"/>
              <a:gd name="connsiteX225" fmla="*/ 9542798 w 12192000"/>
              <a:gd name="connsiteY225" fmla="*/ 647292 h 6858000"/>
              <a:gd name="connsiteX226" fmla="*/ 9532091 w 12192000"/>
              <a:gd name="connsiteY226" fmla="*/ 631679 h 6858000"/>
              <a:gd name="connsiteX227" fmla="*/ 9516924 w 12192000"/>
              <a:gd name="connsiteY227" fmla="*/ 638370 h 6858000"/>
              <a:gd name="connsiteX228" fmla="*/ 9495512 w 12192000"/>
              <a:gd name="connsiteY228" fmla="*/ 660675 h 6858000"/>
              <a:gd name="connsiteX229" fmla="*/ 9343394 w 12192000"/>
              <a:gd name="connsiteY229" fmla="*/ 781565 h 6858000"/>
              <a:gd name="connsiteX230" fmla="*/ 9090906 w 12192000"/>
              <a:gd name="connsiteY230" fmla="*/ 975617 h 6858000"/>
              <a:gd name="connsiteX231" fmla="*/ 8976705 w 12192000"/>
              <a:gd name="connsiteY231" fmla="*/ 1023348 h 6858000"/>
              <a:gd name="connsiteX232" fmla="*/ 8983397 w 12192000"/>
              <a:gd name="connsiteY232" fmla="*/ 1013981 h 6858000"/>
              <a:gd name="connsiteX233" fmla="*/ 9238116 w 12192000"/>
              <a:gd name="connsiteY233" fmla="*/ 784688 h 6858000"/>
              <a:gd name="connsiteX234" fmla="*/ 9474545 w 12192000"/>
              <a:gd name="connsiteY234" fmla="*/ 446103 h 6858000"/>
              <a:gd name="connsiteX235" fmla="*/ 9486143 w 12192000"/>
              <a:gd name="connsiteY235" fmla="*/ 435843 h 6858000"/>
              <a:gd name="connsiteX236" fmla="*/ 9503541 w 12192000"/>
              <a:gd name="connsiteY236" fmla="*/ 412646 h 6858000"/>
              <a:gd name="connsiteX237" fmla="*/ 9539229 w 12192000"/>
              <a:gd name="connsiteY237" fmla="*/ 325658 h 6858000"/>
              <a:gd name="connsiteX238" fmla="*/ 9554396 w 12192000"/>
              <a:gd name="connsiteY238" fmla="*/ 268558 h 6858000"/>
              <a:gd name="connsiteX239" fmla="*/ 9552612 w 12192000"/>
              <a:gd name="connsiteY239" fmla="*/ 243131 h 6858000"/>
              <a:gd name="connsiteX240" fmla="*/ 9570901 w 12192000"/>
              <a:gd name="connsiteY240" fmla="*/ 207890 h 6858000"/>
              <a:gd name="connsiteX241" fmla="*/ 9574470 w 12192000"/>
              <a:gd name="connsiteY241" fmla="*/ 186031 h 6858000"/>
              <a:gd name="connsiteX242" fmla="*/ 9562593 w 12192000"/>
              <a:gd name="connsiteY242" fmla="*/ 181849 h 6858000"/>
              <a:gd name="connsiteX243" fmla="*/ 0 w 12192000"/>
              <a:gd name="connsiteY243" fmla="*/ 0 h 6858000"/>
              <a:gd name="connsiteX244" fmla="*/ 12192000 w 12192000"/>
              <a:gd name="connsiteY244" fmla="*/ 0 h 6858000"/>
              <a:gd name="connsiteX245" fmla="*/ 12192000 w 12192000"/>
              <a:gd name="connsiteY245" fmla="*/ 6858000 h 6858000"/>
              <a:gd name="connsiteX246" fmla="*/ 0 w 12192000"/>
              <a:gd name="connsiteY24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  <a:cxn ang="0">
                <a:pos x="connsiteX179" y="connsiteY179"/>
              </a:cxn>
              <a:cxn ang="0">
                <a:pos x="connsiteX180" y="connsiteY180"/>
              </a:cxn>
              <a:cxn ang="0">
                <a:pos x="connsiteX181" y="connsiteY181"/>
              </a:cxn>
              <a:cxn ang="0">
                <a:pos x="connsiteX182" y="connsiteY182"/>
              </a:cxn>
              <a:cxn ang="0">
                <a:pos x="connsiteX183" y="connsiteY183"/>
              </a:cxn>
              <a:cxn ang="0">
                <a:pos x="connsiteX184" y="connsiteY184"/>
              </a:cxn>
              <a:cxn ang="0">
                <a:pos x="connsiteX185" y="connsiteY185"/>
              </a:cxn>
              <a:cxn ang="0">
                <a:pos x="connsiteX186" y="connsiteY186"/>
              </a:cxn>
              <a:cxn ang="0">
                <a:pos x="connsiteX187" y="connsiteY187"/>
              </a:cxn>
              <a:cxn ang="0">
                <a:pos x="connsiteX188" y="connsiteY188"/>
              </a:cxn>
              <a:cxn ang="0">
                <a:pos x="connsiteX189" y="connsiteY189"/>
              </a:cxn>
              <a:cxn ang="0">
                <a:pos x="connsiteX190" y="connsiteY190"/>
              </a:cxn>
              <a:cxn ang="0">
                <a:pos x="connsiteX191" y="connsiteY191"/>
              </a:cxn>
              <a:cxn ang="0">
                <a:pos x="connsiteX192" y="connsiteY192"/>
              </a:cxn>
              <a:cxn ang="0">
                <a:pos x="connsiteX193" y="connsiteY193"/>
              </a:cxn>
              <a:cxn ang="0">
                <a:pos x="connsiteX194" y="connsiteY194"/>
              </a:cxn>
              <a:cxn ang="0">
                <a:pos x="connsiteX195" y="connsiteY195"/>
              </a:cxn>
              <a:cxn ang="0">
                <a:pos x="connsiteX196" y="connsiteY196"/>
              </a:cxn>
              <a:cxn ang="0">
                <a:pos x="connsiteX197" y="connsiteY197"/>
              </a:cxn>
              <a:cxn ang="0">
                <a:pos x="connsiteX198" y="connsiteY198"/>
              </a:cxn>
              <a:cxn ang="0">
                <a:pos x="connsiteX199" y="connsiteY199"/>
              </a:cxn>
              <a:cxn ang="0">
                <a:pos x="connsiteX200" y="connsiteY200"/>
              </a:cxn>
              <a:cxn ang="0">
                <a:pos x="connsiteX201" y="connsiteY201"/>
              </a:cxn>
              <a:cxn ang="0">
                <a:pos x="connsiteX202" y="connsiteY202"/>
              </a:cxn>
              <a:cxn ang="0">
                <a:pos x="connsiteX203" y="connsiteY203"/>
              </a:cxn>
              <a:cxn ang="0">
                <a:pos x="connsiteX204" y="connsiteY204"/>
              </a:cxn>
              <a:cxn ang="0">
                <a:pos x="connsiteX205" y="connsiteY205"/>
              </a:cxn>
              <a:cxn ang="0">
                <a:pos x="connsiteX206" y="connsiteY206"/>
              </a:cxn>
              <a:cxn ang="0">
                <a:pos x="connsiteX207" y="connsiteY207"/>
              </a:cxn>
              <a:cxn ang="0">
                <a:pos x="connsiteX208" y="connsiteY208"/>
              </a:cxn>
              <a:cxn ang="0">
                <a:pos x="connsiteX209" y="connsiteY209"/>
              </a:cxn>
              <a:cxn ang="0">
                <a:pos x="connsiteX210" y="connsiteY210"/>
              </a:cxn>
              <a:cxn ang="0">
                <a:pos x="connsiteX211" y="connsiteY211"/>
              </a:cxn>
              <a:cxn ang="0">
                <a:pos x="connsiteX212" y="connsiteY212"/>
              </a:cxn>
              <a:cxn ang="0">
                <a:pos x="connsiteX213" y="connsiteY213"/>
              </a:cxn>
              <a:cxn ang="0">
                <a:pos x="connsiteX214" y="connsiteY214"/>
              </a:cxn>
              <a:cxn ang="0">
                <a:pos x="connsiteX215" y="connsiteY215"/>
              </a:cxn>
              <a:cxn ang="0">
                <a:pos x="connsiteX216" y="connsiteY216"/>
              </a:cxn>
              <a:cxn ang="0">
                <a:pos x="connsiteX217" y="connsiteY217"/>
              </a:cxn>
              <a:cxn ang="0">
                <a:pos x="connsiteX218" y="connsiteY218"/>
              </a:cxn>
              <a:cxn ang="0">
                <a:pos x="connsiteX219" y="connsiteY219"/>
              </a:cxn>
              <a:cxn ang="0">
                <a:pos x="connsiteX220" y="connsiteY220"/>
              </a:cxn>
              <a:cxn ang="0">
                <a:pos x="connsiteX221" y="connsiteY221"/>
              </a:cxn>
              <a:cxn ang="0">
                <a:pos x="connsiteX222" y="connsiteY222"/>
              </a:cxn>
              <a:cxn ang="0">
                <a:pos x="connsiteX223" y="connsiteY223"/>
              </a:cxn>
              <a:cxn ang="0">
                <a:pos x="connsiteX224" y="connsiteY224"/>
              </a:cxn>
              <a:cxn ang="0">
                <a:pos x="connsiteX225" y="connsiteY225"/>
              </a:cxn>
              <a:cxn ang="0">
                <a:pos x="connsiteX226" y="connsiteY226"/>
              </a:cxn>
              <a:cxn ang="0">
                <a:pos x="connsiteX227" y="connsiteY227"/>
              </a:cxn>
              <a:cxn ang="0">
                <a:pos x="connsiteX228" y="connsiteY228"/>
              </a:cxn>
              <a:cxn ang="0">
                <a:pos x="connsiteX229" y="connsiteY229"/>
              </a:cxn>
              <a:cxn ang="0">
                <a:pos x="connsiteX230" y="connsiteY230"/>
              </a:cxn>
              <a:cxn ang="0">
                <a:pos x="connsiteX231" y="connsiteY231"/>
              </a:cxn>
              <a:cxn ang="0">
                <a:pos x="connsiteX232" y="connsiteY232"/>
              </a:cxn>
              <a:cxn ang="0">
                <a:pos x="connsiteX233" y="connsiteY233"/>
              </a:cxn>
              <a:cxn ang="0">
                <a:pos x="connsiteX234" y="connsiteY234"/>
              </a:cxn>
              <a:cxn ang="0">
                <a:pos x="connsiteX235" y="connsiteY235"/>
              </a:cxn>
              <a:cxn ang="0">
                <a:pos x="connsiteX236" y="connsiteY236"/>
              </a:cxn>
              <a:cxn ang="0">
                <a:pos x="connsiteX237" y="connsiteY237"/>
              </a:cxn>
              <a:cxn ang="0">
                <a:pos x="connsiteX238" y="connsiteY238"/>
              </a:cxn>
              <a:cxn ang="0">
                <a:pos x="connsiteX239" y="connsiteY239"/>
              </a:cxn>
              <a:cxn ang="0">
                <a:pos x="connsiteX240" y="connsiteY240"/>
              </a:cxn>
              <a:cxn ang="0">
                <a:pos x="connsiteX241" y="connsiteY241"/>
              </a:cxn>
              <a:cxn ang="0">
                <a:pos x="connsiteX242" y="connsiteY242"/>
              </a:cxn>
              <a:cxn ang="0">
                <a:pos x="connsiteX243" y="connsiteY243"/>
              </a:cxn>
              <a:cxn ang="0">
                <a:pos x="connsiteX244" y="connsiteY244"/>
              </a:cxn>
              <a:cxn ang="0">
                <a:pos x="connsiteX245" y="connsiteY245"/>
              </a:cxn>
              <a:cxn ang="0">
                <a:pos x="connsiteX246" y="connsiteY246"/>
              </a:cxn>
            </a:cxnLst>
            <a:rect l="l" t="t" r="r" b="b"/>
            <a:pathLst>
              <a:path w="12192000" h="6858000">
                <a:moveTo>
                  <a:pt x="1998728" y="3612739"/>
                </a:moveTo>
                <a:cubicBezTo>
                  <a:pt x="2012550" y="3611108"/>
                  <a:pt x="2011630" y="3636451"/>
                  <a:pt x="2014976" y="3645485"/>
                </a:cubicBezTo>
                <a:cubicBezTo>
                  <a:pt x="2026128" y="3674035"/>
                  <a:pt x="2002932" y="3693217"/>
                  <a:pt x="1987764" y="3715075"/>
                </a:cubicBezTo>
                <a:cubicBezTo>
                  <a:pt x="1982076" y="3723105"/>
                  <a:pt x="1976075" y="3690547"/>
                  <a:pt x="1970583" y="3648007"/>
                </a:cubicBezTo>
                <a:lnTo>
                  <a:pt x="1968718" y="3632235"/>
                </a:lnTo>
                <a:lnTo>
                  <a:pt x="1979288" y="3624964"/>
                </a:lnTo>
                <a:cubicBezTo>
                  <a:pt x="1987875" y="3616823"/>
                  <a:pt x="1994121" y="3613282"/>
                  <a:pt x="1998728" y="3612739"/>
                </a:cubicBezTo>
                <a:close/>
                <a:moveTo>
                  <a:pt x="1955875" y="3516632"/>
                </a:moveTo>
                <a:lnTo>
                  <a:pt x="1956461" y="3521046"/>
                </a:lnTo>
                <a:cubicBezTo>
                  <a:pt x="1958894" y="3542312"/>
                  <a:pt x="1961919" y="3572744"/>
                  <a:pt x="1965292" y="3603273"/>
                </a:cubicBezTo>
                <a:lnTo>
                  <a:pt x="1968718" y="3632235"/>
                </a:lnTo>
                <a:lnTo>
                  <a:pt x="1963908" y="3635544"/>
                </a:lnTo>
                <a:lnTo>
                  <a:pt x="1955653" y="3635212"/>
                </a:lnTo>
                <a:lnTo>
                  <a:pt x="1954172" y="3607075"/>
                </a:lnTo>
                <a:cubicBezTo>
                  <a:pt x="1953260" y="3587548"/>
                  <a:pt x="1952512" y="3569161"/>
                  <a:pt x="1951958" y="3553088"/>
                </a:cubicBezTo>
                <a:lnTo>
                  <a:pt x="1951483" y="3534997"/>
                </a:lnTo>
                <a:close/>
                <a:moveTo>
                  <a:pt x="9184139" y="1751373"/>
                </a:moveTo>
                <a:cubicBezTo>
                  <a:pt x="9185478" y="1753157"/>
                  <a:pt x="9187262" y="1754941"/>
                  <a:pt x="9188600" y="1756725"/>
                </a:cubicBezTo>
                <a:cubicBezTo>
                  <a:pt x="9179678" y="1764756"/>
                  <a:pt x="9170310" y="1771892"/>
                  <a:pt x="9161388" y="1779476"/>
                </a:cubicBezTo>
                <a:cubicBezTo>
                  <a:pt x="9150682" y="1782599"/>
                  <a:pt x="9139530" y="1785722"/>
                  <a:pt x="9129269" y="1788844"/>
                </a:cubicBezTo>
                <a:cubicBezTo>
                  <a:pt x="9147559" y="1776354"/>
                  <a:pt x="9165848" y="1763863"/>
                  <a:pt x="9184139" y="1751373"/>
                </a:cubicBezTo>
                <a:close/>
                <a:moveTo>
                  <a:pt x="8855814" y="1125503"/>
                </a:moveTo>
                <a:cubicBezTo>
                  <a:pt x="8765703" y="1222306"/>
                  <a:pt x="8651949" y="1292789"/>
                  <a:pt x="8531505" y="1356134"/>
                </a:cubicBezTo>
                <a:cubicBezTo>
                  <a:pt x="8529720" y="1354350"/>
                  <a:pt x="8528382" y="1352565"/>
                  <a:pt x="8526597" y="1350781"/>
                </a:cubicBezTo>
                <a:cubicBezTo>
                  <a:pt x="8636336" y="1275837"/>
                  <a:pt x="8746075" y="1200447"/>
                  <a:pt x="8855814" y="1125503"/>
                </a:cubicBezTo>
                <a:close/>
                <a:moveTo>
                  <a:pt x="3255597" y="1016302"/>
                </a:moveTo>
                <a:lnTo>
                  <a:pt x="3252884" y="1018887"/>
                </a:lnTo>
                <a:cubicBezTo>
                  <a:pt x="3244631" y="1020337"/>
                  <a:pt x="3245022" y="1019835"/>
                  <a:pt x="3250417" y="1017988"/>
                </a:cubicBezTo>
                <a:close/>
                <a:moveTo>
                  <a:pt x="9562593" y="181849"/>
                </a:moveTo>
                <a:cubicBezTo>
                  <a:pt x="9558411" y="182574"/>
                  <a:pt x="9554174" y="184693"/>
                  <a:pt x="9550382" y="186031"/>
                </a:cubicBezTo>
                <a:cubicBezTo>
                  <a:pt x="9515586" y="198076"/>
                  <a:pt x="9495066" y="221718"/>
                  <a:pt x="9486143" y="255175"/>
                </a:cubicBezTo>
                <a:cubicBezTo>
                  <a:pt x="9480344" y="276589"/>
                  <a:pt x="9471869" y="277926"/>
                  <a:pt x="9454471" y="262313"/>
                </a:cubicBezTo>
                <a:cubicBezTo>
                  <a:pt x="9434843" y="244915"/>
                  <a:pt x="9419230" y="245808"/>
                  <a:pt x="9405847" y="265436"/>
                </a:cubicBezTo>
                <a:cubicBezTo>
                  <a:pt x="9395141" y="281495"/>
                  <a:pt x="9386665" y="298447"/>
                  <a:pt x="9374174" y="312721"/>
                </a:cubicBezTo>
                <a:cubicBezTo>
                  <a:pt x="9340718" y="351978"/>
                  <a:pt x="9309491" y="394357"/>
                  <a:pt x="9235886" y="393018"/>
                </a:cubicBezTo>
                <a:cubicBezTo>
                  <a:pt x="9255514" y="376960"/>
                  <a:pt x="9276035" y="377851"/>
                  <a:pt x="9293432" y="372945"/>
                </a:cubicBezTo>
                <a:cubicBezTo>
                  <a:pt x="9305922" y="369376"/>
                  <a:pt x="9318412" y="362684"/>
                  <a:pt x="9306368" y="349747"/>
                </a:cubicBezTo>
                <a:cubicBezTo>
                  <a:pt x="9292539" y="335026"/>
                  <a:pt x="9300569" y="326997"/>
                  <a:pt x="9308153" y="316736"/>
                </a:cubicBezTo>
                <a:cubicBezTo>
                  <a:pt x="9325550" y="292648"/>
                  <a:pt x="9339379" y="265436"/>
                  <a:pt x="9376406" y="260083"/>
                </a:cubicBezTo>
                <a:cubicBezTo>
                  <a:pt x="9382205" y="259191"/>
                  <a:pt x="9386665" y="254283"/>
                  <a:pt x="9391126" y="251160"/>
                </a:cubicBezTo>
                <a:cubicBezTo>
                  <a:pt x="9397371" y="246700"/>
                  <a:pt x="9402724" y="241793"/>
                  <a:pt x="9399602" y="233317"/>
                </a:cubicBezTo>
                <a:cubicBezTo>
                  <a:pt x="9396479" y="225733"/>
                  <a:pt x="9389787" y="221273"/>
                  <a:pt x="9381312" y="220380"/>
                </a:cubicBezTo>
                <a:cubicBezTo>
                  <a:pt x="9373728" y="219488"/>
                  <a:pt x="9365699" y="219042"/>
                  <a:pt x="9358115" y="219934"/>
                </a:cubicBezTo>
                <a:cubicBezTo>
                  <a:pt x="9324212" y="223057"/>
                  <a:pt x="9301015" y="243131"/>
                  <a:pt x="9277818" y="261867"/>
                </a:cubicBezTo>
                <a:cubicBezTo>
                  <a:pt x="9196629" y="326997"/>
                  <a:pt x="9125254" y="400156"/>
                  <a:pt x="9050311" y="470639"/>
                </a:cubicBezTo>
                <a:cubicBezTo>
                  <a:pt x="8975368" y="540675"/>
                  <a:pt x="8887041" y="596437"/>
                  <a:pt x="8804067" y="657552"/>
                </a:cubicBezTo>
                <a:cubicBezTo>
                  <a:pt x="8612694" y="798963"/>
                  <a:pt x="8420427" y="939928"/>
                  <a:pt x="8216563" y="1067511"/>
                </a:cubicBezTo>
                <a:cubicBezTo>
                  <a:pt x="8017159" y="1191972"/>
                  <a:pt x="7337313" y="1339182"/>
                  <a:pt x="7204377" y="1356580"/>
                </a:cubicBezTo>
                <a:cubicBezTo>
                  <a:pt x="7034416" y="1378438"/>
                  <a:pt x="6631594" y="1387360"/>
                  <a:pt x="6221188" y="1405651"/>
                </a:cubicBezTo>
                <a:cubicBezTo>
                  <a:pt x="6174795" y="1407434"/>
                  <a:pt x="6129294" y="1409666"/>
                  <a:pt x="6081116" y="1413234"/>
                </a:cubicBezTo>
                <a:cubicBezTo>
                  <a:pt x="4716070" y="1513158"/>
                  <a:pt x="3730203" y="1110783"/>
                  <a:pt x="3680242" y="1085356"/>
                </a:cubicBezTo>
                <a:cubicBezTo>
                  <a:pt x="3599945" y="1044761"/>
                  <a:pt x="3336303" y="980523"/>
                  <a:pt x="3335857" y="981416"/>
                </a:cubicBezTo>
                <a:cubicBezTo>
                  <a:pt x="3330504" y="990337"/>
                  <a:pt x="3301508" y="1001155"/>
                  <a:pt x="3277977" y="1009017"/>
                </a:cubicBezTo>
                <a:lnTo>
                  <a:pt x="3255597" y="1016302"/>
                </a:lnTo>
                <a:lnTo>
                  <a:pt x="3260022" y="1012084"/>
                </a:lnTo>
                <a:cubicBezTo>
                  <a:pt x="3261026" y="1008627"/>
                  <a:pt x="3260914" y="1004390"/>
                  <a:pt x="3260468" y="1000598"/>
                </a:cubicBezTo>
                <a:cubicBezTo>
                  <a:pt x="3258237" y="980523"/>
                  <a:pt x="3248424" y="964464"/>
                  <a:pt x="3226565" y="956880"/>
                </a:cubicBezTo>
                <a:cubicBezTo>
                  <a:pt x="3205599" y="949742"/>
                  <a:pt x="3184186" y="943497"/>
                  <a:pt x="3162773" y="937252"/>
                </a:cubicBezTo>
                <a:cubicBezTo>
                  <a:pt x="3144929" y="931899"/>
                  <a:pt x="3132885" y="931899"/>
                  <a:pt x="3131101" y="953757"/>
                </a:cubicBezTo>
                <a:cubicBezTo>
                  <a:pt x="3129316" y="975617"/>
                  <a:pt x="3104781" y="985431"/>
                  <a:pt x="3089615" y="972493"/>
                </a:cubicBezTo>
                <a:cubicBezTo>
                  <a:pt x="3030284" y="921639"/>
                  <a:pt x="2960248" y="884614"/>
                  <a:pt x="2893779" y="842681"/>
                </a:cubicBezTo>
                <a:cubicBezTo>
                  <a:pt x="2847385" y="813685"/>
                  <a:pt x="2798762" y="787365"/>
                  <a:pt x="2759952" y="749000"/>
                </a:cubicBezTo>
                <a:cubicBezTo>
                  <a:pt x="2752814" y="741864"/>
                  <a:pt x="2746123" y="732050"/>
                  <a:pt x="2733632" y="739187"/>
                </a:cubicBezTo>
                <a:cubicBezTo>
                  <a:pt x="2722926" y="744986"/>
                  <a:pt x="2719803" y="753462"/>
                  <a:pt x="2723372" y="765506"/>
                </a:cubicBezTo>
                <a:cubicBezTo>
                  <a:pt x="2728279" y="780674"/>
                  <a:pt x="2737646" y="794057"/>
                  <a:pt x="2748353" y="806101"/>
                </a:cubicBezTo>
                <a:cubicBezTo>
                  <a:pt x="2798316" y="862754"/>
                  <a:pt x="2776903" y="882382"/>
                  <a:pt x="2710882" y="890859"/>
                </a:cubicBezTo>
                <a:cubicBezTo>
                  <a:pt x="2651997" y="898442"/>
                  <a:pt x="2592666" y="896212"/>
                  <a:pt x="2532890" y="894873"/>
                </a:cubicBezTo>
                <a:cubicBezTo>
                  <a:pt x="2503448" y="893981"/>
                  <a:pt x="2502109" y="897104"/>
                  <a:pt x="2513708" y="921639"/>
                </a:cubicBezTo>
                <a:cubicBezTo>
                  <a:pt x="2532444" y="962234"/>
                  <a:pt x="2535567" y="1001489"/>
                  <a:pt x="2511032" y="1038515"/>
                </a:cubicBezTo>
                <a:cubicBezTo>
                  <a:pt x="2505232" y="1046991"/>
                  <a:pt x="2501218" y="1056360"/>
                  <a:pt x="2503448" y="1067511"/>
                </a:cubicBezTo>
                <a:cubicBezTo>
                  <a:pt x="2513262" y="1113013"/>
                  <a:pt x="2499433" y="1153608"/>
                  <a:pt x="2485157" y="1194648"/>
                </a:cubicBezTo>
                <a:cubicBezTo>
                  <a:pt x="2461069" y="1263347"/>
                  <a:pt x="2429397" y="1328030"/>
                  <a:pt x="2394602" y="1391375"/>
                </a:cubicBezTo>
                <a:cubicBezTo>
                  <a:pt x="2370066" y="1435984"/>
                  <a:pt x="2355792" y="1488624"/>
                  <a:pt x="2298245" y="1511374"/>
                </a:cubicBezTo>
                <a:cubicBezTo>
                  <a:pt x="2284415" y="1516727"/>
                  <a:pt x="2280401" y="1529219"/>
                  <a:pt x="2286201" y="1543493"/>
                </a:cubicBezTo>
                <a:cubicBezTo>
                  <a:pt x="2305382" y="1590778"/>
                  <a:pt x="2293785" y="1631373"/>
                  <a:pt x="2264789" y="1668400"/>
                </a:cubicBezTo>
                <a:cubicBezTo>
                  <a:pt x="2254528" y="1681335"/>
                  <a:pt x="2258990" y="1688473"/>
                  <a:pt x="2274156" y="1693827"/>
                </a:cubicBezTo>
                <a:cubicBezTo>
                  <a:pt x="2291553" y="1699626"/>
                  <a:pt x="2305382" y="1709886"/>
                  <a:pt x="2316535" y="1723714"/>
                </a:cubicBezTo>
                <a:cubicBezTo>
                  <a:pt x="2334825" y="1746020"/>
                  <a:pt x="2344193" y="1771447"/>
                  <a:pt x="2352223" y="1797320"/>
                </a:cubicBezTo>
                <a:cubicBezTo>
                  <a:pt x="2364713" y="1837914"/>
                  <a:pt x="2378988" y="1876725"/>
                  <a:pt x="2420922" y="1903044"/>
                </a:cubicBezTo>
                <a:cubicBezTo>
                  <a:pt x="2433412" y="1911073"/>
                  <a:pt x="2443671" y="1922226"/>
                  <a:pt x="2454378" y="1932933"/>
                </a:cubicBezTo>
                <a:cubicBezTo>
                  <a:pt x="2451701" y="1944085"/>
                  <a:pt x="2444117" y="1952561"/>
                  <a:pt x="2429397" y="1955683"/>
                </a:cubicBezTo>
                <a:cubicBezTo>
                  <a:pt x="2335717" y="1975758"/>
                  <a:pt x="2342855" y="2033749"/>
                  <a:pt x="2345531" y="2099325"/>
                </a:cubicBezTo>
                <a:cubicBezTo>
                  <a:pt x="2348654" y="2180514"/>
                  <a:pt x="2403970" y="2217986"/>
                  <a:pt x="2471776" y="2249659"/>
                </a:cubicBezTo>
                <a:cubicBezTo>
                  <a:pt x="2494973" y="2260365"/>
                  <a:pt x="2527983" y="2259919"/>
                  <a:pt x="2536904" y="2293822"/>
                </a:cubicBezTo>
                <a:cubicBezTo>
                  <a:pt x="2498987" y="2325940"/>
                  <a:pt x="2452594" y="2300067"/>
                  <a:pt x="2411552" y="2308990"/>
                </a:cubicBezTo>
                <a:cubicBezTo>
                  <a:pt x="2377650" y="2316572"/>
                  <a:pt x="2321888" y="2312558"/>
                  <a:pt x="2367836" y="2371888"/>
                </a:cubicBezTo>
                <a:cubicBezTo>
                  <a:pt x="2381219" y="2389286"/>
                  <a:pt x="2365606" y="2401777"/>
                  <a:pt x="2348654" y="2403561"/>
                </a:cubicBezTo>
                <a:cubicBezTo>
                  <a:pt x="2211257" y="2416497"/>
                  <a:pt x="2274603" y="2536943"/>
                  <a:pt x="2230439" y="2599842"/>
                </a:cubicBezTo>
                <a:cubicBezTo>
                  <a:pt x="2217948" y="2616793"/>
                  <a:pt x="2230885" y="2647128"/>
                  <a:pt x="2250067" y="2654712"/>
                </a:cubicBezTo>
                <a:cubicBezTo>
                  <a:pt x="2371851" y="2703781"/>
                  <a:pt x="2388355" y="2819766"/>
                  <a:pt x="2447240" y="2920137"/>
                </a:cubicBezTo>
                <a:cubicBezTo>
                  <a:pt x="2383449" y="2959840"/>
                  <a:pt x="2306721" y="2968315"/>
                  <a:pt x="2237577" y="2994189"/>
                </a:cubicBezTo>
                <a:cubicBezTo>
                  <a:pt x="2165755" y="3020953"/>
                  <a:pt x="2165755" y="3041028"/>
                  <a:pt x="2225086" y="3119541"/>
                </a:cubicBezTo>
                <a:cubicBezTo>
                  <a:pt x="2070738" y="3136492"/>
                  <a:pt x="2070738" y="3136492"/>
                  <a:pt x="2118023" y="3260060"/>
                </a:cubicBezTo>
                <a:cubicBezTo>
                  <a:pt x="2053116" y="3265636"/>
                  <a:pt x="1994902" y="3378944"/>
                  <a:pt x="1964679" y="3479817"/>
                </a:cubicBezTo>
                <a:lnTo>
                  <a:pt x="1955875" y="3516632"/>
                </a:lnTo>
                <a:lnTo>
                  <a:pt x="1953287" y="3497155"/>
                </a:lnTo>
                <a:cubicBezTo>
                  <a:pt x="1952397" y="3492238"/>
                  <a:pt x="1951687" y="3490747"/>
                  <a:pt x="1951185" y="3493814"/>
                </a:cubicBezTo>
                <a:cubicBezTo>
                  <a:pt x="1950850" y="3495932"/>
                  <a:pt x="1950766" y="3502714"/>
                  <a:pt x="1950905" y="3512985"/>
                </a:cubicBezTo>
                <a:lnTo>
                  <a:pt x="1951483" y="3534997"/>
                </a:lnTo>
                <a:lnTo>
                  <a:pt x="1947593" y="3551262"/>
                </a:lnTo>
                <a:cubicBezTo>
                  <a:pt x="1940145" y="3594834"/>
                  <a:pt x="1941027" y="3627788"/>
                  <a:pt x="1952901" y="3635101"/>
                </a:cubicBezTo>
                <a:lnTo>
                  <a:pt x="1955653" y="3635212"/>
                </a:lnTo>
                <a:lnTo>
                  <a:pt x="1957374" y="3667901"/>
                </a:lnTo>
                <a:cubicBezTo>
                  <a:pt x="1962225" y="3750428"/>
                  <a:pt x="1969251" y="3832398"/>
                  <a:pt x="1976612" y="3838643"/>
                </a:cubicBezTo>
                <a:cubicBezTo>
                  <a:pt x="2054679" y="3905111"/>
                  <a:pt x="2007838" y="4054998"/>
                  <a:pt x="2155495" y="4074180"/>
                </a:cubicBezTo>
                <a:cubicBezTo>
                  <a:pt x="2221963" y="4083102"/>
                  <a:pt x="2254082" y="4137526"/>
                  <a:pt x="2302706" y="4167860"/>
                </a:cubicBezTo>
                <a:cubicBezTo>
                  <a:pt x="2472222" y="4272692"/>
                  <a:pt x="2585528" y="4407858"/>
                  <a:pt x="2638168" y="4593433"/>
                </a:cubicBezTo>
                <a:cubicBezTo>
                  <a:pt x="2652890" y="4644734"/>
                  <a:pt x="2708205" y="4686220"/>
                  <a:pt x="2743893" y="4731276"/>
                </a:cubicBezTo>
                <a:cubicBezTo>
                  <a:pt x="2726495" y="4764733"/>
                  <a:pt x="2632815" y="4693358"/>
                  <a:pt x="2665826" y="4780346"/>
                </a:cubicBezTo>
                <a:cubicBezTo>
                  <a:pt x="2690807" y="4845922"/>
                  <a:pt x="2755044" y="4886516"/>
                  <a:pt x="2815268" y="4924880"/>
                </a:cubicBezTo>
                <a:cubicBezTo>
                  <a:pt x="2884412" y="4968597"/>
                  <a:pt x="2960693" y="5003839"/>
                  <a:pt x="2991474" y="5085474"/>
                </a:cubicBezTo>
                <a:cubicBezTo>
                  <a:pt x="2998165" y="5102871"/>
                  <a:pt x="4460905" y="6373345"/>
                  <a:pt x="6494644" y="6212306"/>
                </a:cubicBezTo>
                <a:cubicBezTo>
                  <a:pt x="6826983" y="6185986"/>
                  <a:pt x="8139389" y="5921007"/>
                  <a:pt x="8314257" y="5863906"/>
                </a:cubicBezTo>
                <a:cubicBezTo>
                  <a:pt x="8494032" y="5805022"/>
                  <a:pt x="8647935" y="5697514"/>
                  <a:pt x="8832618" y="5651566"/>
                </a:cubicBezTo>
                <a:cubicBezTo>
                  <a:pt x="8930311" y="5627477"/>
                  <a:pt x="9024437" y="5583314"/>
                  <a:pt x="9009270" y="5457516"/>
                </a:cubicBezTo>
                <a:cubicBezTo>
                  <a:pt x="9004809" y="5421829"/>
                  <a:pt x="9030682" y="5392832"/>
                  <a:pt x="9071277" y="5403093"/>
                </a:cubicBezTo>
                <a:cubicBezTo>
                  <a:pt x="9148005" y="5422721"/>
                  <a:pt x="9182800" y="5370974"/>
                  <a:pt x="9225625" y="5332164"/>
                </a:cubicBezTo>
                <a:cubicBezTo>
                  <a:pt x="9301462" y="5263465"/>
                  <a:pt x="9374174" y="5190305"/>
                  <a:pt x="9495066" y="5178707"/>
                </a:cubicBezTo>
                <a:cubicBezTo>
                  <a:pt x="9471869" y="5124284"/>
                  <a:pt x="9432166" y="5132760"/>
                  <a:pt x="9396033" y="5143912"/>
                </a:cubicBezTo>
                <a:cubicBezTo>
                  <a:pt x="9300569" y="5173800"/>
                  <a:pt x="9206890" y="5207257"/>
                  <a:pt x="9111425" y="5236700"/>
                </a:cubicBezTo>
                <a:cubicBezTo>
                  <a:pt x="9049418" y="5255881"/>
                  <a:pt x="8987412" y="5282647"/>
                  <a:pt x="8904438" y="5261234"/>
                </a:cubicBezTo>
                <a:cubicBezTo>
                  <a:pt x="8975813" y="5151941"/>
                  <a:pt x="9097597" y="5132760"/>
                  <a:pt x="9196183" y="5098857"/>
                </a:cubicBezTo>
                <a:cubicBezTo>
                  <a:pt x="9319305" y="5056478"/>
                  <a:pt x="9392019" y="4976627"/>
                  <a:pt x="9478560" y="4887855"/>
                </a:cubicBezTo>
                <a:cubicBezTo>
                  <a:pt x="9387557" y="4866441"/>
                  <a:pt x="9331795" y="4932018"/>
                  <a:pt x="9260867" y="4928449"/>
                </a:cubicBezTo>
                <a:cubicBezTo>
                  <a:pt x="9256852" y="4916851"/>
                  <a:pt x="9250606" y="4900345"/>
                  <a:pt x="9251499" y="4899899"/>
                </a:cubicBezTo>
                <a:cubicBezTo>
                  <a:pt x="9367929" y="4851275"/>
                  <a:pt x="9421906" y="4759379"/>
                  <a:pt x="9440197" y="4648749"/>
                </a:cubicBezTo>
                <a:cubicBezTo>
                  <a:pt x="9449564" y="4591648"/>
                  <a:pt x="9491943" y="4573805"/>
                  <a:pt x="9533430" y="4547485"/>
                </a:cubicBezTo>
                <a:cubicBezTo>
                  <a:pt x="9679302" y="4454252"/>
                  <a:pt x="9833204" y="4370832"/>
                  <a:pt x="9953203" y="4242804"/>
                </a:cubicBezTo>
                <a:cubicBezTo>
                  <a:pt x="9814915" y="4259755"/>
                  <a:pt x="9703837" y="4343175"/>
                  <a:pt x="9555288" y="4378862"/>
                </a:cubicBezTo>
                <a:cubicBezTo>
                  <a:pt x="9673502" y="4238788"/>
                  <a:pt x="9826959" y="4167860"/>
                  <a:pt x="9966586" y="4082655"/>
                </a:cubicBezTo>
                <a:cubicBezTo>
                  <a:pt x="10030377" y="4043845"/>
                  <a:pt x="10089262" y="3994330"/>
                  <a:pt x="10165990" y="3973363"/>
                </a:cubicBezTo>
                <a:cubicBezTo>
                  <a:pt x="10193202" y="3965780"/>
                  <a:pt x="10238703" y="3950166"/>
                  <a:pt x="10216399" y="3908679"/>
                </a:cubicBezTo>
                <a:cubicBezTo>
                  <a:pt x="10197663" y="3874331"/>
                  <a:pt x="10161083" y="3884591"/>
                  <a:pt x="10127626" y="3894850"/>
                </a:cubicBezTo>
                <a:cubicBezTo>
                  <a:pt x="10047329" y="3919832"/>
                  <a:pt x="9964356" y="3920278"/>
                  <a:pt x="9855955" y="3919832"/>
                </a:cubicBezTo>
                <a:cubicBezTo>
                  <a:pt x="9946958" y="3806078"/>
                  <a:pt x="10113798" y="3839981"/>
                  <a:pt x="10191863" y="3720428"/>
                </a:cubicBezTo>
                <a:cubicBezTo>
                  <a:pt x="10094168" y="3699908"/>
                  <a:pt x="10019226" y="3742732"/>
                  <a:pt x="9940267" y="3751209"/>
                </a:cubicBezTo>
                <a:cubicBezTo>
                  <a:pt x="9868892" y="3758793"/>
                  <a:pt x="9851048" y="3738272"/>
                  <a:pt x="9867999" y="3672696"/>
                </a:cubicBezTo>
                <a:cubicBezTo>
                  <a:pt x="9894319" y="3570541"/>
                  <a:pt x="9855062" y="3517902"/>
                  <a:pt x="9751124" y="3546005"/>
                </a:cubicBezTo>
                <a:cubicBezTo>
                  <a:pt x="9654767" y="3572325"/>
                  <a:pt x="9644954" y="3533961"/>
                  <a:pt x="9670381" y="3475523"/>
                </a:cubicBezTo>
                <a:cubicBezTo>
                  <a:pt x="9707406" y="3390319"/>
                  <a:pt x="9665473" y="3324744"/>
                  <a:pt x="9636477" y="3253369"/>
                </a:cubicBezTo>
                <a:cubicBezTo>
                  <a:pt x="9592761" y="3144969"/>
                  <a:pt x="9611496" y="3091437"/>
                  <a:pt x="9706514" y="3010694"/>
                </a:cubicBezTo>
                <a:cubicBezTo>
                  <a:pt x="9760045" y="2965639"/>
                  <a:pt x="9817591" y="2927274"/>
                  <a:pt x="9895211" y="2888019"/>
                </a:cubicBezTo>
                <a:cubicBezTo>
                  <a:pt x="9716328" y="2867052"/>
                  <a:pt x="9903688" y="2794785"/>
                  <a:pt x="9840788" y="2750175"/>
                </a:cubicBezTo>
                <a:cubicBezTo>
                  <a:pt x="9714544" y="2731886"/>
                  <a:pt x="9611496" y="2874636"/>
                  <a:pt x="9439750" y="2834041"/>
                </a:cubicBezTo>
                <a:cubicBezTo>
                  <a:pt x="9652090" y="2710474"/>
                  <a:pt x="9886290" y="2553894"/>
                  <a:pt x="10040191" y="2389286"/>
                </a:cubicBezTo>
                <a:cubicBezTo>
                  <a:pt x="10004504" y="2351814"/>
                  <a:pt x="9969263" y="2386610"/>
                  <a:pt x="9939374" y="2373227"/>
                </a:cubicBezTo>
                <a:cubicBezTo>
                  <a:pt x="9940713" y="2364304"/>
                  <a:pt x="9938036" y="2351368"/>
                  <a:pt x="9943389" y="2347353"/>
                </a:cubicBezTo>
                <a:cubicBezTo>
                  <a:pt x="10058482" y="2257688"/>
                  <a:pt x="10059820" y="2255458"/>
                  <a:pt x="9937144" y="2189436"/>
                </a:cubicBezTo>
                <a:cubicBezTo>
                  <a:pt x="9894319" y="2166240"/>
                  <a:pt x="9897888" y="2145719"/>
                  <a:pt x="9920638" y="2116723"/>
                </a:cubicBezTo>
                <a:cubicBezTo>
                  <a:pt x="9936698" y="2096202"/>
                  <a:pt x="9956772" y="2078359"/>
                  <a:pt x="9947404" y="2033304"/>
                </a:cubicBezTo>
                <a:cubicBezTo>
                  <a:pt x="9880044" y="2090850"/>
                  <a:pt x="9554842" y="2188098"/>
                  <a:pt x="9497296" y="2182299"/>
                </a:cubicBezTo>
                <a:cubicBezTo>
                  <a:pt x="9432613" y="2175607"/>
                  <a:pt x="9211796" y="2195682"/>
                  <a:pt x="9144883" y="2211295"/>
                </a:cubicBezTo>
                <a:cubicBezTo>
                  <a:pt x="9148451" y="2208172"/>
                  <a:pt x="9152020" y="2205050"/>
                  <a:pt x="9155589" y="2201927"/>
                </a:cubicBezTo>
                <a:cubicBezTo>
                  <a:pt x="9219380" y="2140366"/>
                  <a:pt x="9284064" y="2078804"/>
                  <a:pt x="9322428" y="1998954"/>
                </a:cubicBezTo>
                <a:cubicBezTo>
                  <a:pt x="9324212" y="1995831"/>
                  <a:pt x="9325104" y="1993155"/>
                  <a:pt x="9329119" y="1994047"/>
                </a:cubicBezTo>
                <a:cubicBezTo>
                  <a:pt x="9364360" y="2003415"/>
                  <a:pt x="9359900" y="1980218"/>
                  <a:pt x="9360345" y="1961483"/>
                </a:cubicBezTo>
                <a:cubicBezTo>
                  <a:pt x="9360791" y="1942301"/>
                  <a:pt x="9366590" y="1927134"/>
                  <a:pt x="9392465" y="1928918"/>
                </a:cubicBezTo>
                <a:cubicBezTo>
                  <a:pt x="9393803" y="1928918"/>
                  <a:pt x="9395586" y="1928471"/>
                  <a:pt x="9397371" y="1928025"/>
                </a:cubicBezTo>
                <a:cubicBezTo>
                  <a:pt x="9409416" y="1924903"/>
                  <a:pt x="9447334" y="1874048"/>
                  <a:pt x="9441534" y="1864680"/>
                </a:cubicBezTo>
                <a:cubicBezTo>
                  <a:pt x="9428598" y="1844160"/>
                  <a:pt x="9441980" y="1833899"/>
                  <a:pt x="9453133" y="1821855"/>
                </a:cubicBezTo>
                <a:cubicBezTo>
                  <a:pt x="9468746" y="1805350"/>
                  <a:pt x="9484359" y="1789737"/>
                  <a:pt x="9500865" y="1774123"/>
                </a:cubicBezTo>
                <a:cubicBezTo>
                  <a:pt x="9516924" y="1758957"/>
                  <a:pt x="9533430" y="1744681"/>
                  <a:pt x="9549935" y="1729961"/>
                </a:cubicBezTo>
                <a:cubicBezTo>
                  <a:pt x="9589192" y="1715239"/>
                  <a:pt x="9628893" y="1702302"/>
                  <a:pt x="9670381" y="1692042"/>
                </a:cubicBezTo>
                <a:cubicBezTo>
                  <a:pt x="9701161" y="1684013"/>
                  <a:pt x="9735511" y="1673752"/>
                  <a:pt x="9750231" y="1622006"/>
                </a:cubicBezTo>
                <a:cubicBezTo>
                  <a:pt x="9717666" y="1627805"/>
                  <a:pt x="9685101" y="1634942"/>
                  <a:pt x="9652537" y="1642080"/>
                </a:cubicBezTo>
                <a:cubicBezTo>
                  <a:pt x="9682871" y="1616207"/>
                  <a:pt x="9712314" y="1590333"/>
                  <a:pt x="9740417" y="1563121"/>
                </a:cubicBezTo>
                <a:cubicBezTo>
                  <a:pt x="9763614" y="1540370"/>
                  <a:pt x="9782350" y="1514943"/>
                  <a:pt x="9789041" y="1483271"/>
                </a:cubicBezTo>
                <a:cubicBezTo>
                  <a:pt x="9790825" y="1475241"/>
                  <a:pt x="9792164" y="1466765"/>
                  <a:pt x="9783687" y="1460966"/>
                </a:cubicBezTo>
                <a:cubicBezTo>
                  <a:pt x="9774320" y="1454275"/>
                  <a:pt x="9767183" y="1459628"/>
                  <a:pt x="9760491" y="1464534"/>
                </a:cubicBezTo>
                <a:cubicBezTo>
                  <a:pt x="9732833" y="1484608"/>
                  <a:pt x="9704730" y="1504237"/>
                  <a:pt x="9677518" y="1524757"/>
                </a:cubicBezTo>
                <a:cubicBezTo>
                  <a:pt x="9641385" y="1551968"/>
                  <a:pt x="9605696" y="1579627"/>
                  <a:pt x="9570010" y="1606839"/>
                </a:cubicBezTo>
                <a:cubicBezTo>
                  <a:pt x="9619525" y="1551077"/>
                  <a:pt x="9674395" y="1501114"/>
                  <a:pt x="9733726" y="1455166"/>
                </a:cubicBezTo>
                <a:cubicBezTo>
                  <a:pt x="9776551" y="1421710"/>
                  <a:pt x="9819376" y="1388253"/>
                  <a:pt x="9851495" y="1345427"/>
                </a:cubicBezTo>
                <a:cubicBezTo>
                  <a:pt x="9867999" y="1324015"/>
                  <a:pt x="9875583" y="1299926"/>
                  <a:pt x="9876922" y="1273161"/>
                </a:cubicBezTo>
                <a:cubicBezTo>
                  <a:pt x="9876922" y="1266023"/>
                  <a:pt x="9876029" y="1257993"/>
                  <a:pt x="9866661" y="1254870"/>
                </a:cubicBezTo>
                <a:cubicBezTo>
                  <a:pt x="9857294" y="1252194"/>
                  <a:pt x="9851940" y="1257993"/>
                  <a:pt x="9848372" y="1264238"/>
                </a:cubicBezTo>
                <a:cubicBezTo>
                  <a:pt x="9844357" y="1271376"/>
                  <a:pt x="9839449" y="1277175"/>
                  <a:pt x="9832313" y="1281636"/>
                </a:cubicBezTo>
                <a:cubicBezTo>
                  <a:pt x="9769859" y="1322677"/>
                  <a:pt x="9715436" y="1371747"/>
                  <a:pt x="9659674" y="1419479"/>
                </a:cubicBezTo>
                <a:cubicBezTo>
                  <a:pt x="9579824" y="1487731"/>
                  <a:pt x="9501311" y="1557322"/>
                  <a:pt x="9405847" y="1608623"/>
                </a:cubicBezTo>
                <a:cubicBezTo>
                  <a:pt x="9369714" y="1627805"/>
                  <a:pt x="9332242" y="1644310"/>
                  <a:pt x="9303246" y="1646987"/>
                </a:cubicBezTo>
                <a:cubicBezTo>
                  <a:pt x="9406293" y="1566690"/>
                  <a:pt x="9503095" y="1482825"/>
                  <a:pt x="9589192" y="1389145"/>
                </a:cubicBezTo>
                <a:cubicBezTo>
                  <a:pt x="9676180" y="1294573"/>
                  <a:pt x="9751570" y="1193756"/>
                  <a:pt x="9803762" y="1078218"/>
                </a:cubicBezTo>
                <a:cubicBezTo>
                  <a:pt x="9809116" y="1066174"/>
                  <a:pt x="9812238" y="1054575"/>
                  <a:pt x="9830974" y="1055913"/>
                </a:cubicBezTo>
                <a:cubicBezTo>
                  <a:pt x="9839449" y="1056360"/>
                  <a:pt x="9842126" y="1049222"/>
                  <a:pt x="9839896" y="1042084"/>
                </a:cubicBezTo>
                <a:cubicBezTo>
                  <a:pt x="9825621" y="991230"/>
                  <a:pt x="9851940" y="958665"/>
                  <a:pt x="9893427" y="933683"/>
                </a:cubicBezTo>
                <a:cubicBezTo>
                  <a:pt x="9906364" y="925654"/>
                  <a:pt x="9907256" y="918070"/>
                  <a:pt x="9897441" y="906472"/>
                </a:cubicBezTo>
                <a:cubicBezTo>
                  <a:pt x="9884058" y="890413"/>
                  <a:pt x="9885397" y="873015"/>
                  <a:pt x="9892535" y="856509"/>
                </a:cubicBezTo>
                <a:cubicBezTo>
                  <a:pt x="9896550" y="846249"/>
                  <a:pt x="9901903" y="836436"/>
                  <a:pt x="9906364" y="826622"/>
                </a:cubicBezTo>
                <a:cubicBezTo>
                  <a:pt x="9909487" y="820375"/>
                  <a:pt x="9914839" y="813685"/>
                  <a:pt x="9906809" y="806993"/>
                </a:cubicBezTo>
                <a:cubicBezTo>
                  <a:pt x="9899226" y="801193"/>
                  <a:pt x="9891642" y="804762"/>
                  <a:pt x="9884505" y="807440"/>
                </a:cubicBezTo>
                <a:cubicBezTo>
                  <a:pt x="9850156" y="819484"/>
                  <a:pt x="9830082" y="842235"/>
                  <a:pt x="9821160" y="874800"/>
                </a:cubicBezTo>
                <a:cubicBezTo>
                  <a:pt x="9814468" y="898888"/>
                  <a:pt x="9807331" y="900227"/>
                  <a:pt x="9787256" y="881491"/>
                </a:cubicBezTo>
                <a:cubicBezTo>
                  <a:pt x="9772090" y="867216"/>
                  <a:pt x="9758707" y="868554"/>
                  <a:pt x="9746216" y="880152"/>
                </a:cubicBezTo>
                <a:cubicBezTo>
                  <a:pt x="9739525" y="885951"/>
                  <a:pt x="9735511" y="893981"/>
                  <a:pt x="9730603" y="901118"/>
                </a:cubicBezTo>
                <a:cubicBezTo>
                  <a:pt x="9706067" y="938144"/>
                  <a:pt x="9680195" y="974278"/>
                  <a:pt x="9640046" y="998813"/>
                </a:cubicBezTo>
                <a:cubicBezTo>
                  <a:pt x="9622202" y="1009966"/>
                  <a:pt x="9603020" y="1018887"/>
                  <a:pt x="9575363" y="1010412"/>
                </a:cubicBezTo>
                <a:cubicBezTo>
                  <a:pt x="9592761" y="1000151"/>
                  <a:pt x="9610158" y="998813"/>
                  <a:pt x="9626217" y="994352"/>
                </a:cubicBezTo>
                <a:cubicBezTo>
                  <a:pt x="9642276" y="989891"/>
                  <a:pt x="9650753" y="982753"/>
                  <a:pt x="9638707" y="966694"/>
                </a:cubicBezTo>
                <a:cubicBezTo>
                  <a:pt x="9632016" y="957773"/>
                  <a:pt x="9632462" y="950189"/>
                  <a:pt x="9638707" y="942606"/>
                </a:cubicBezTo>
                <a:cubicBezTo>
                  <a:pt x="9658782" y="918070"/>
                  <a:pt x="9668596" y="884167"/>
                  <a:pt x="9710975" y="881491"/>
                </a:cubicBezTo>
                <a:cubicBezTo>
                  <a:pt x="9713205" y="881491"/>
                  <a:pt x="9715436" y="879706"/>
                  <a:pt x="9717666" y="878367"/>
                </a:cubicBezTo>
                <a:cubicBezTo>
                  <a:pt x="9726142" y="873461"/>
                  <a:pt x="9735511" y="868108"/>
                  <a:pt x="9732387" y="856509"/>
                </a:cubicBezTo>
                <a:cubicBezTo>
                  <a:pt x="9728818" y="844911"/>
                  <a:pt x="9717220" y="842235"/>
                  <a:pt x="9706960" y="840896"/>
                </a:cubicBezTo>
                <a:cubicBezTo>
                  <a:pt x="9680640" y="837773"/>
                  <a:pt x="9660120" y="848926"/>
                  <a:pt x="9640492" y="861417"/>
                </a:cubicBezTo>
                <a:cubicBezTo>
                  <a:pt x="9592761" y="892197"/>
                  <a:pt x="9553504" y="931453"/>
                  <a:pt x="9512463" y="968925"/>
                </a:cubicBezTo>
                <a:cubicBezTo>
                  <a:pt x="9450902" y="1025132"/>
                  <a:pt x="9396925" y="1088923"/>
                  <a:pt x="9328673" y="1138886"/>
                </a:cubicBezTo>
                <a:cubicBezTo>
                  <a:pt x="9125701" y="1286989"/>
                  <a:pt x="8925851" y="1438662"/>
                  <a:pt x="8716634" y="1580073"/>
                </a:cubicBezTo>
                <a:cubicBezTo>
                  <a:pt x="8639459" y="1632266"/>
                  <a:pt x="8560501" y="1681782"/>
                  <a:pt x="8480649" y="1729961"/>
                </a:cubicBezTo>
                <a:cubicBezTo>
                  <a:pt x="8480204" y="1727283"/>
                  <a:pt x="8479758" y="1725499"/>
                  <a:pt x="8479312" y="1722377"/>
                </a:cubicBezTo>
                <a:cubicBezTo>
                  <a:pt x="8479312" y="1720147"/>
                  <a:pt x="8479312" y="1717469"/>
                  <a:pt x="8479312" y="1715239"/>
                </a:cubicBezTo>
                <a:cubicBezTo>
                  <a:pt x="8535965" y="1684013"/>
                  <a:pt x="8591727" y="1650555"/>
                  <a:pt x="8645704" y="1615314"/>
                </a:cubicBezTo>
                <a:cubicBezTo>
                  <a:pt x="8778194" y="1528326"/>
                  <a:pt x="8899531" y="1430631"/>
                  <a:pt x="9002133" y="1314647"/>
                </a:cubicBezTo>
                <a:cubicBezTo>
                  <a:pt x="9010609" y="1305280"/>
                  <a:pt x="9019977" y="1303048"/>
                  <a:pt x="9033805" y="1305280"/>
                </a:cubicBezTo>
                <a:cubicBezTo>
                  <a:pt x="9078415" y="1312863"/>
                  <a:pt x="9092243" y="1299481"/>
                  <a:pt x="9083322" y="1259778"/>
                </a:cubicBezTo>
                <a:cubicBezTo>
                  <a:pt x="9081092" y="1249964"/>
                  <a:pt x="9080645" y="1241934"/>
                  <a:pt x="9088228" y="1233458"/>
                </a:cubicBezTo>
                <a:cubicBezTo>
                  <a:pt x="9122132" y="1195541"/>
                  <a:pt x="9157819" y="1158961"/>
                  <a:pt x="9196629" y="1124611"/>
                </a:cubicBezTo>
                <a:cubicBezTo>
                  <a:pt x="9268451" y="1061266"/>
                  <a:pt x="9345625" y="1002828"/>
                  <a:pt x="9412538" y="935022"/>
                </a:cubicBezTo>
                <a:cubicBezTo>
                  <a:pt x="9432166" y="914501"/>
                  <a:pt x="9446888" y="891304"/>
                  <a:pt x="9455363" y="864985"/>
                </a:cubicBezTo>
                <a:cubicBezTo>
                  <a:pt x="9458040" y="856063"/>
                  <a:pt x="9459378" y="844911"/>
                  <a:pt x="9448672" y="838220"/>
                </a:cubicBezTo>
                <a:cubicBezTo>
                  <a:pt x="9438412" y="831528"/>
                  <a:pt x="9430829" y="839112"/>
                  <a:pt x="9423691" y="844465"/>
                </a:cubicBezTo>
                <a:cubicBezTo>
                  <a:pt x="9393803" y="866323"/>
                  <a:pt x="9363468" y="888628"/>
                  <a:pt x="9333580" y="910932"/>
                </a:cubicBezTo>
                <a:cubicBezTo>
                  <a:pt x="9303246" y="933238"/>
                  <a:pt x="9273357" y="956434"/>
                  <a:pt x="9241685" y="980077"/>
                </a:cubicBezTo>
                <a:cubicBezTo>
                  <a:pt x="9239455" y="969817"/>
                  <a:pt x="9246146" y="967587"/>
                  <a:pt x="9249715" y="964018"/>
                </a:cubicBezTo>
                <a:cubicBezTo>
                  <a:pt x="9300123" y="913610"/>
                  <a:pt x="9355439" y="867662"/>
                  <a:pt x="9412538" y="823499"/>
                </a:cubicBezTo>
                <a:cubicBezTo>
                  <a:pt x="9456702" y="789149"/>
                  <a:pt x="9499526" y="753015"/>
                  <a:pt x="9528522" y="706176"/>
                </a:cubicBezTo>
                <a:cubicBezTo>
                  <a:pt x="9539675" y="687886"/>
                  <a:pt x="9545474" y="668704"/>
                  <a:pt x="9542798" y="647292"/>
                </a:cubicBezTo>
                <a:cubicBezTo>
                  <a:pt x="9541905" y="640600"/>
                  <a:pt x="9541014" y="633909"/>
                  <a:pt x="9532091" y="631679"/>
                </a:cubicBezTo>
                <a:cubicBezTo>
                  <a:pt x="9524953" y="629894"/>
                  <a:pt x="9520493" y="633909"/>
                  <a:pt x="9516924" y="638370"/>
                </a:cubicBezTo>
                <a:cubicBezTo>
                  <a:pt x="9510679" y="646399"/>
                  <a:pt x="9504434" y="654429"/>
                  <a:pt x="9495512" y="660675"/>
                </a:cubicBezTo>
                <a:cubicBezTo>
                  <a:pt x="9441980" y="698146"/>
                  <a:pt x="9392019" y="739187"/>
                  <a:pt x="9343394" y="781565"/>
                </a:cubicBezTo>
                <a:cubicBezTo>
                  <a:pt x="9263543" y="850710"/>
                  <a:pt x="9184585" y="921193"/>
                  <a:pt x="9090906" y="975617"/>
                </a:cubicBezTo>
                <a:cubicBezTo>
                  <a:pt x="9055664" y="996136"/>
                  <a:pt x="9019084" y="1014427"/>
                  <a:pt x="8976705" y="1023348"/>
                </a:cubicBezTo>
                <a:cubicBezTo>
                  <a:pt x="8978044" y="1018887"/>
                  <a:pt x="8980721" y="1016211"/>
                  <a:pt x="8983397" y="1013981"/>
                </a:cubicBezTo>
                <a:cubicBezTo>
                  <a:pt x="9073061" y="941713"/>
                  <a:pt x="9159604" y="867216"/>
                  <a:pt x="9238116" y="784688"/>
                </a:cubicBezTo>
                <a:cubicBezTo>
                  <a:pt x="9334918" y="682979"/>
                  <a:pt x="9417446" y="572348"/>
                  <a:pt x="9474545" y="446103"/>
                </a:cubicBezTo>
                <a:cubicBezTo>
                  <a:pt x="9477222" y="440751"/>
                  <a:pt x="9479007" y="435843"/>
                  <a:pt x="9486143" y="435843"/>
                </a:cubicBezTo>
                <a:cubicBezTo>
                  <a:pt x="9504434" y="436289"/>
                  <a:pt x="9506218" y="427368"/>
                  <a:pt x="9503541" y="412646"/>
                </a:cubicBezTo>
                <a:cubicBezTo>
                  <a:pt x="9496404" y="376512"/>
                  <a:pt x="9508449" y="346179"/>
                  <a:pt x="9539229" y="325658"/>
                </a:cubicBezTo>
                <a:cubicBezTo>
                  <a:pt x="9561533" y="310491"/>
                  <a:pt x="9580269" y="297108"/>
                  <a:pt x="9554396" y="268558"/>
                </a:cubicBezTo>
                <a:cubicBezTo>
                  <a:pt x="9548150" y="261867"/>
                  <a:pt x="9550382" y="252053"/>
                  <a:pt x="9552612" y="243131"/>
                </a:cubicBezTo>
                <a:cubicBezTo>
                  <a:pt x="9555734" y="229748"/>
                  <a:pt x="9562872" y="219042"/>
                  <a:pt x="9570901" y="207890"/>
                </a:cubicBezTo>
                <a:cubicBezTo>
                  <a:pt x="9575363" y="201645"/>
                  <a:pt x="9580715" y="193168"/>
                  <a:pt x="9574470" y="186031"/>
                </a:cubicBezTo>
                <a:cubicBezTo>
                  <a:pt x="9570901" y="181793"/>
                  <a:pt x="9566775" y="181124"/>
                  <a:pt x="9562593" y="181849"/>
                </a:cubicBez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2">
              <a:alpha val="50000"/>
            </a:schemeClr>
          </a:solidFill>
          <a:ln w="32707" cap="flat">
            <a:noFill/>
            <a:prstDash val="solid"/>
            <a:miter/>
          </a:ln>
        </p:spPr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6" name="Picture 5" descr="A logo with text on it&#10;&#10;Description automatically generated with medium confidence">
            <a:extLst>
              <a:ext uri="{FF2B5EF4-FFF2-40B4-BE49-F238E27FC236}">
                <a16:creationId xmlns:a16="http://schemas.microsoft.com/office/drawing/2014/main" id="{D329357C-802B-0C4F-6E74-476646499E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81399" y="2807971"/>
            <a:ext cx="5029202" cy="1472427"/>
          </a:xfrm>
          <a:prstGeom prst="rect">
            <a:avLst/>
          </a:prstGeom>
        </p:spPr>
      </p:pic>
      <p:pic>
        <p:nvPicPr>
          <p:cNvPr id="9" name="Picture 8" descr="A diagram of a computer&#10;&#10;Description automatically generated with medium confidence">
            <a:extLst>
              <a:ext uri="{FF2B5EF4-FFF2-40B4-BE49-F238E27FC236}">
                <a16:creationId xmlns:a16="http://schemas.microsoft.com/office/drawing/2014/main" id="{51D4FDC1-7780-893E-91F8-72AC1D0D0B1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29"/>
            <a:ext cx="12192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7208076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4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4" name="Rectangle 3083">
            <a:extLst>
              <a:ext uri="{FF2B5EF4-FFF2-40B4-BE49-F238E27FC236}">
                <a16:creationId xmlns:a16="http://schemas.microsoft.com/office/drawing/2014/main" id="{E8A8EAB8-D2FF-444D-B34B-7D32F106AD0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34621375-6E80-328C-5E8B-B682381FF31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48721"/>
            <a:ext cx="4707671" cy="122565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3800" dirty="0">
                <a:solidFill>
                  <a:schemeClr val="bg1"/>
                </a:solidFill>
              </a:rPr>
              <a:t>My </a:t>
            </a:r>
            <a:r>
              <a:rPr lang="en-US" sz="3800" dirty="0" err="1">
                <a:solidFill>
                  <a:schemeClr val="bg1"/>
                </a:solidFill>
              </a:rPr>
              <a:t>nat</a:t>
            </a:r>
            <a:r>
              <a:rPr lang="en-US" sz="3800" dirty="0">
                <a:solidFill>
                  <a:schemeClr val="bg1"/>
                </a:solidFill>
              </a:rPr>
              <a:t> 1 moment...</a:t>
            </a:r>
          </a:p>
        </p:txBody>
      </p:sp>
      <p:cxnSp>
        <p:nvCxnSpPr>
          <p:cNvPr id="3085" name="Straight Connector 3084">
            <a:extLst>
              <a:ext uri="{FF2B5EF4-FFF2-40B4-BE49-F238E27FC236}">
                <a16:creationId xmlns:a16="http://schemas.microsoft.com/office/drawing/2014/main" id="{EEA38897-7BA3-4408-8083-3235339C4A6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1873" y="1749756"/>
            <a:ext cx="4718304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3331D4-2A2B-1F3C-559F-552AA51DEC5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97769" y="1909192"/>
            <a:ext cx="4586513" cy="3647710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SCALE</a:t>
            </a:r>
          </a:p>
          <a:p>
            <a:r>
              <a:rPr lang="en-US" sz="2000" dirty="0">
                <a:solidFill>
                  <a:schemeClr val="bg1"/>
                </a:solidFill>
              </a:rPr>
              <a:t>DND Complexity </a:t>
            </a:r>
          </a:p>
          <a:p>
            <a:r>
              <a:rPr lang="en-US" sz="2000" dirty="0">
                <a:solidFill>
                  <a:schemeClr val="bg1"/>
                </a:solidFill>
              </a:rPr>
              <a:t>Yeah, its HUUUUUGGGGGEEEEEE in scope.</a:t>
            </a:r>
          </a:p>
          <a:p>
            <a:pPr lvl="1"/>
            <a:endParaRPr lang="en-US" sz="1600" dirty="0">
              <a:solidFill>
                <a:schemeClr val="bg1"/>
              </a:solidFill>
            </a:endParaRPr>
          </a:p>
        </p:txBody>
      </p:sp>
      <p:cxnSp>
        <p:nvCxnSpPr>
          <p:cNvPr id="3083" name="Straight Connector 3082">
            <a:extLst>
              <a:ext uri="{FF2B5EF4-FFF2-40B4-BE49-F238E27FC236}">
                <a16:creationId xmlns:a16="http://schemas.microsoft.com/office/drawing/2014/main" id="{F11AD06B-AB20-4097-8606-5DA00DBACE8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34027" y="5707672"/>
            <a:ext cx="4713997" cy="0"/>
          </a:xfrm>
          <a:prstGeom prst="line">
            <a:avLst/>
          </a:prstGeom>
          <a:ln w="12700">
            <a:solidFill>
              <a:schemeClr val="accent2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076" name="Picture 4" descr="D&amp;D 5e Adventure Supplements | Washington County Cooperative Library  Services | BiblioCommons">
            <a:extLst>
              <a:ext uri="{FF2B5EF4-FFF2-40B4-BE49-F238E27FC236}">
                <a16:creationId xmlns:a16="http://schemas.microsoft.com/office/drawing/2014/main" id="{07AD8C09-285C-680E-4355-AE452010D28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6000" y="0"/>
            <a:ext cx="5950254" cy="68782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4309820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  <p:bldP spid="3" grpId="0" build="p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9" name="Rectangle 3078">
            <a:extLst>
              <a:ext uri="{FF2B5EF4-FFF2-40B4-BE49-F238E27FC236}">
                <a16:creationId xmlns:a16="http://schemas.microsoft.com/office/drawing/2014/main" id="{23E547B5-89CF-4EC0-96DE-25771AED079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81" name="Rectangle 3080">
            <a:extLst>
              <a:ext uri="{FF2B5EF4-FFF2-40B4-BE49-F238E27FC236}">
                <a16:creationId xmlns:a16="http://schemas.microsoft.com/office/drawing/2014/main" id="{3F0B8CEB-8279-4E5E-A0CE-1FC9F71736F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70782" y="0"/>
            <a:ext cx="7421217" cy="6857999"/>
          </a:xfrm>
          <a:prstGeom prst="rect">
            <a:avLst/>
          </a:prstGeom>
          <a:solidFill>
            <a:srgbClr val="82766A">
              <a:alpha val="15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7CB6D574-0711-137D-B434-D13B14074F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320466" y="609600"/>
            <a:ext cx="4140014" cy="1330839"/>
          </a:xfrm>
        </p:spPr>
        <p:txBody>
          <a:bodyPr>
            <a:normAutofit/>
          </a:bodyPr>
          <a:lstStyle/>
          <a:p>
            <a:r>
              <a:rPr lang="en-US" dirty="0"/>
              <a:t>The struggle: OPEN AI</a:t>
            </a:r>
          </a:p>
        </p:txBody>
      </p:sp>
      <p:pic>
        <p:nvPicPr>
          <p:cNvPr id="3074" name="Picture 2" descr="Art and Adventure: The Lone Adventurer, and a Commissions and Prints Update">
            <a:extLst>
              <a:ext uri="{FF2B5EF4-FFF2-40B4-BE49-F238E27FC236}">
                <a16:creationId xmlns:a16="http://schemas.microsoft.com/office/drawing/2014/main" id="{23D58D30-5770-C602-28FA-CC42C1E0C063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633" r="-2" b="-2"/>
          <a:stretch/>
        </p:blipFill>
        <p:spPr bwMode="auto">
          <a:xfrm>
            <a:off x="20" y="10"/>
            <a:ext cx="6901711" cy="6857990"/>
          </a:xfrm>
          <a:custGeom>
            <a:avLst/>
            <a:gdLst/>
            <a:ahLst/>
            <a:cxnLst/>
            <a:rect l="l" t="t" r="r" b="b"/>
            <a:pathLst>
              <a:path w="6901731" h="6858000">
                <a:moveTo>
                  <a:pt x="0" y="0"/>
                </a:moveTo>
                <a:lnTo>
                  <a:pt x="6897896" y="5958"/>
                </a:lnTo>
                <a:lnTo>
                  <a:pt x="6866823" y="62592"/>
                </a:lnTo>
                <a:lnTo>
                  <a:pt x="6901731" y="89476"/>
                </a:lnTo>
                <a:lnTo>
                  <a:pt x="6901731" y="103833"/>
                </a:lnTo>
                <a:lnTo>
                  <a:pt x="6900034" y="110092"/>
                </a:lnTo>
                <a:lnTo>
                  <a:pt x="6901731" y="113679"/>
                </a:lnTo>
                <a:lnTo>
                  <a:pt x="6901731" y="405560"/>
                </a:lnTo>
                <a:lnTo>
                  <a:pt x="6900456" y="429509"/>
                </a:lnTo>
                <a:cubicBezTo>
                  <a:pt x="6892773" y="535647"/>
                  <a:pt x="6878314" y="537918"/>
                  <a:pt x="6886342" y="636808"/>
                </a:cubicBezTo>
                <a:cubicBezTo>
                  <a:pt x="6892506" y="756883"/>
                  <a:pt x="6864504" y="771443"/>
                  <a:pt x="6851784" y="839073"/>
                </a:cubicBezTo>
                <a:cubicBezTo>
                  <a:pt x="6838675" y="892655"/>
                  <a:pt x="6864124" y="961738"/>
                  <a:pt x="6845760" y="994930"/>
                </a:cubicBezTo>
                <a:cubicBezTo>
                  <a:pt x="6833572" y="1024166"/>
                  <a:pt x="6859282" y="1058905"/>
                  <a:pt x="6845601" y="1112932"/>
                </a:cubicBezTo>
                <a:cubicBezTo>
                  <a:pt x="6838700" y="1149910"/>
                  <a:pt x="6829138" y="1151035"/>
                  <a:pt x="6820235" y="1187433"/>
                </a:cubicBezTo>
                <a:cubicBezTo>
                  <a:pt x="6815504" y="1196464"/>
                  <a:pt x="6777707" y="1338549"/>
                  <a:pt x="6759643" y="1337010"/>
                </a:cubicBezTo>
                <a:cubicBezTo>
                  <a:pt x="6737660" y="1337296"/>
                  <a:pt x="6760650" y="1396341"/>
                  <a:pt x="6736375" y="1382272"/>
                </a:cubicBezTo>
                <a:cubicBezTo>
                  <a:pt x="6755741" y="1415836"/>
                  <a:pt x="6714675" y="1414567"/>
                  <a:pt x="6701292" y="1432111"/>
                </a:cubicBezTo>
                <a:cubicBezTo>
                  <a:pt x="6721110" y="1460185"/>
                  <a:pt x="6692106" y="1490815"/>
                  <a:pt x="6686578" y="1518624"/>
                </a:cubicBezTo>
                <a:cubicBezTo>
                  <a:pt x="6682512" y="1567002"/>
                  <a:pt x="6679579" y="1571443"/>
                  <a:pt x="6670824" y="1607743"/>
                </a:cubicBezTo>
                <a:cubicBezTo>
                  <a:pt x="6671133" y="1629590"/>
                  <a:pt x="6663161" y="1656870"/>
                  <a:pt x="6664392" y="1696405"/>
                </a:cubicBezTo>
                <a:cubicBezTo>
                  <a:pt x="6655686" y="1770486"/>
                  <a:pt x="6641938" y="1757082"/>
                  <a:pt x="6642880" y="1812372"/>
                </a:cubicBezTo>
                <a:cubicBezTo>
                  <a:pt x="6638579" y="1872475"/>
                  <a:pt x="6619231" y="1825476"/>
                  <a:pt x="6612547" y="1876437"/>
                </a:cubicBezTo>
                <a:cubicBezTo>
                  <a:pt x="6600695" y="1913834"/>
                  <a:pt x="6591061" y="1923231"/>
                  <a:pt x="6571760" y="1953331"/>
                </a:cubicBezTo>
                <a:cubicBezTo>
                  <a:pt x="6561039" y="1989021"/>
                  <a:pt x="6544090" y="2087896"/>
                  <a:pt x="6520213" y="2096455"/>
                </a:cubicBezTo>
                <a:lnTo>
                  <a:pt x="6492461" y="2188148"/>
                </a:lnTo>
                <a:cubicBezTo>
                  <a:pt x="6504372" y="2211333"/>
                  <a:pt x="6489131" y="2253220"/>
                  <a:pt x="6471854" y="2259117"/>
                </a:cubicBezTo>
                <a:cubicBezTo>
                  <a:pt x="6466151" y="2287829"/>
                  <a:pt x="6440452" y="2301346"/>
                  <a:pt x="6439832" y="2328334"/>
                </a:cubicBezTo>
                <a:cubicBezTo>
                  <a:pt x="6431013" y="2351201"/>
                  <a:pt x="6444250" y="2396409"/>
                  <a:pt x="6425162" y="2408211"/>
                </a:cubicBezTo>
                <a:lnTo>
                  <a:pt x="6417221" y="2427382"/>
                </a:lnTo>
                <a:lnTo>
                  <a:pt x="6425030" y="2464387"/>
                </a:lnTo>
                <a:lnTo>
                  <a:pt x="6406293" y="2472223"/>
                </a:lnTo>
                <a:cubicBezTo>
                  <a:pt x="6406862" y="2477277"/>
                  <a:pt x="6406486" y="2491723"/>
                  <a:pt x="6405400" y="2493547"/>
                </a:cubicBezTo>
                <a:lnTo>
                  <a:pt x="6374829" y="2532070"/>
                </a:lnTo>
                <a:cubicBezTo>
                  <a:pt x="6374597" y="2545374"/>
                  <a:pt x="6360976" y="2563797"/>
                  <a:pt x="6350864" y="2577422"/>
                </a:cubicBezTo>
                <a:cubicBezTo>
                  <a:pt x="6327056" y="2632768"/>
                  <a:pt x="6341262" y="2616275"/>
                  <a:pt x="6329174" y="2663854"/>
                </a:cubicBezTo>
                <a:cubicBezTo>
                  <a:pt x="6326303" y="2703642"/>
                  <a:pt x="6332854" y="2709643"/>
                  <a:pt x="6315095" y="2741507"/>
                </a:cubicBezTo>
                <a:cubicBezTo>
                  <a:pt x="6319921" y="2740191"/>
                  <a:pt x="6321925" y="2742004"/>
                  <a:pt x="6322463" y="2745641"/>
                </a:cubicBezTo>
                <a:cubicBezTo>
                  <a:pt x="6322245" y="2747982"/>
                  <a:pt x="6322027" y="2750323"/>
                  <a:pt x="6321808" y="2752663"/>
                </a:cubicBezTo>
                <a:lnTo>
                  <a:pt x="6314569" y="2756718"/>
                </a:lnTo>
                <a:cubicBezTo>
                  <a:pt x="6289324" y="2773686"/>
                  <a:pt x="6317551" y="2780051"/>
                  <a:pt x="6315211" y="2811618"/>
                </a:cubicBezTo>
                <a:cubicBezTo>
                  <a:pt x="6315620" y="2826627"/>
                  <a:pt x="6296047" y="2885298"/>
                  <a:pt x="6302211" y="2882314"/>
                </a:cubicBezTo>
                <a:lnTo>
                  <a:pt x="6286167" y="2949597"/>
                </a:lnTo>
                <a:cubicBezTo>
                  <a:pt x="6286401" y="2994618"/>
                  <a:pt x="6286615" y="2971464"/>
                  <a:pt x="6287037" y="3008578"/>
                </a:cubicBezTo>
                <a:cubicBezTo>
                  <a:pt x="6293795" y="3029535"/>
                  <a:pt x="6274405" y="3114154"/>
                  <a:pt x="6259150" y="3123139"/>
                </a:cubicBezTo>
                <a:cubicBezTo>
                  <a:pt x="6250085" y="3189063"/>
                  <a:pt x="6269067" y="3151280"/>
                  <a:pt x="6272249" y="3227854"/>
                </a:cubicBezTo>
                <a:cubicBezTo>
                  <a:pt x="6278775" y="3295842"/>
                  <a:pt x="6289216" y="3303765"/>
                  <a:pt x="6292288" y="3378383"/>
                </a:cubicBezTo>
                <a:cubicBezTo>
                  <a:pt x="6303894" y="3395995"/>
                  <a:pt x="6287498" y="3432581"/>
                  <a:pt x="6288328" y="3459618"/>
                </a:cubicBezTo>
                <a:cubicBezTo>
                  <a:pt x="6289158" y="3486653"/>
                  <a:pt x="6299937" y="3538735"/>
                  <a:pt x="6297272" y="3540603"/>
                </a:cubicBezTo>
                <a:cubicBezTo>
                  <a:pt x="6296849" y="3577379"/>
                  <a:pt x="6294184" y="3587943"/>
                  <a:pt x="6291001" y="3638374"/>
                </a:cubicBezTo>
                <a:cubicBezTo>
                  <a:pt x="6283026" y="3666794"/>
                  <a:pt x="6265833" y="3731744"/>
                  <a:pt x="6283592" y="3763609"/>
                </a:cubicBezTo>
                <a:cubicBezTo>
                  <a:pt x="6264286" y="3758340"/>
                  <a:pt x="6290177" y="3803150"/>
                  <a:pt x="6274068" y="3814506"/>
                </a:cubicBezTo>
                <a:cubicBezTo>
                  <a:pt x="6260645" y="3821643"/>
                  <a:pt x="6265372" y="3836902"/>
                  <a:pt x="6262850" y="3850454"/>
                </a:cubicBezTo>
                <a:cubicBezTo>
                  <a:pt x="6250418" y="3863479"/>
                  <a:pt x="6250660" y="3955243"/>
                  <a:pt x="6257357" y="3975474"/>
                </a:cubicBezTo>
                <a:cubicBezTo>
                  <a:pt x="6245091" y="4036737"/>
                  <a:pt x="6237535" y="4029237"/>
                  <a:pt x="6257889" y="4073155"/>
                </a:cubicBezTo>
                <a:cubicBezTo>
                  <a:pt x="6259272" y="4085906"/>
                  <a:pt x="6239882" y="4116397"/>
                  <a:pt x="6237441" y="4126638"/>
                </a:cubicBezTo>
                <a:lnTo>
                  <a:pt x="6245587" y="4172738"/>
                </a:lnTo>
                <a:lnTo>
                  <a:pt x="6235772" y="4176721"/>
                </a:lnTo>
                <a:lnTo>
                  <a:pt x="6233287" y="4195136"/>
                </a:lnTo>
                <a:lnTo>
                  <a:pt x="6234619" y="4280850"/>
                </a:lnTo>
                <a:cubicBezTo>
                  <a:pt x="6239453" y="4320763"/>
                  <a:pt x="6223309" y="4337596"/>
                  <a:pt x="6219318" y="4402526"/>
                </a:cubicBezTo>
                <a:cubicBezTo>
                  <a:pt x="6205466" y="4516209"/>
                  <a:pt x="6216183" y="4588729"/>
                  <a:pt x="6216810" y="4651172"/>
                </a:cubicBezTo>
                <a:cubicBezTo>
                  <a:pt x="6217673" y="4756959"/>
                  <a:pt x="6228654" y="4824005"/>
                  <a:pt x="6225945" y="4916779"/>
                </a:cubicBezTo>
                <a:cubicBezTo>
                  <a:pt x="6217032" y="4993010"/>
                  <a:pt x="6264271" y="4984591"/>
                  <a:pt x="6230174" y="5051379"/>
                </a:cubicBezTo>
                <a:cubicBezTo>
                  <a:pt x="6235713" y="5056951"/>
                  <a:pt x="6239420" y="5163714"/>
                  <a:pt x="6242600" y="5170879"/>
                </a:cubicBezTo>
                <a:lnTo>
                  <a:pt x="6235996" y="5216428"/>
                </a:lnTo>
                <a:lnTo>
                  <a:pt x="6214638" y="5285298"/>
                </a:lnTo>
                <a:cubicBezTo>
                  <a:pt x="6211392" y="5297492"/>
                  <a:pt x="6225576" y="5312063"/>
                  <a:pt x="6228432" y="5317696"/>
                </a:cubicBezTo>
                <a:lnTo>
                  <a:pt x="6246496" y="5398787"/>
                </a:lnTo>
                <a:lnTo>
                  <a:pt x="6244793" y="5399530"/>
                </a:lnTo>
                <a:lnTo>
                  <a:pt x="6241695" y="5406948"/>
                </a:lnTo>
                <a:lnTo>
                  <a:pt x="6267461" y="5499413"/>
                </a:lnTo>
                <a:cubicBezTo>
                  <a:pt x="6285387" y="5533848"/>
                  <a:pt x="6284888" y="5550029"/>
                  <a:pt x="6295987" y="5582659"/>
                </a:cubicBezTo>
                <a:cubicBezTo>
                  <a:pt x="6311253" y="5681724"/>
                  <a:pt x="6295439" y="5695558"/>
                  <a:pt x="6364803" y="5784263"/>
                </a:cubicBezTo>
                <a:cubicBezTo>
                  <a:pt x="6379348" y="5818651"/>
                  <a:pt x="6412475" y="5906802"/>
                  <a:pt x="6423050" y="5922637"/>
                </a:cubicBezTo>
                <a:cubicBezTo>
                  <a:pt x="6445210" y="5973612"/>
                  <a:pt x="6468179" y="6023873"/>
                  <a:pt x="6497767" y="6090108"/>
                </a:cubicBezTo>
                <a:cubicBezTo>
                  <a:pt x="6571895" y="6150548"/>
                  <a:pt x="6572491" y="6236583"/>
                  <a:pt x="6606710" y="6281543"/>
                </a:cubicBezTo>
                <a:cubicBezTo>
                  <a:pt x="6633675" y="6335892"/>
                  <a:pt x="6654357" y="6388782"/>
                  <a:pt x="6667540" y="6443715"/>
                </a:cubicBezTo>
                <a:cubicBezTo>
                  <a:pt x="6685192" y="6466826"/>
                  <a:pt x="6650500" y="6508701"/>
                  <a:pt x="6659722" y="6550105"/>
                </a:cubicBezTo>
                <a:cubicBezTo>
                  <a:pt x="6665926" y="6645044"/>
                  <a:pt x="6669126" y="6627536"/>
                  <a:pt x="6671805" y="6687397"/>
                </a:cubicBezTo>
                <a:cubicBezTo>
                  <a:pt x="6682671" y="6733683"/>
                  <a:pt x="6665210" y="6772117"/>
                  <a:pt x="6669658" y="6806602"/>
                </a:cubicBezTo>
                <a:cubicBezTo>
                  <a:pt x="6661174" y="6812658"/>
                  <a:pt x="6667097" y="6831470"/>
                  <a:pt x="6675783" y="6850325"/>
                </a:cubicBezTo>
                <a:lnTo>
                  <a:pt x="6679704" y="6858000"/>
                </a:lnTo>
                <a:lnTo>
                  <a:pt x="4532241" y="6858000"/>
                </a:lnTo>
                <a:lnTo>
                  <a:pt x="1208596" y="6858000"/>
                </a:lnTo>
                <a:lnTo>
                  <a:pt x="0" y="6858000"/>
                </a:ln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D17C92-DF04-C9E3-FC6D-DCED8D3EED9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320465" y="2194102"/>
            <a:ext cx="4140013" cy="3908586"/>
          </a:xfrm>
        </p:spPr>
        <p:txBody>
          <a:bodyPr>
            <a:normAutofit/>
          </a:bodyPr>
          <a:lstStyle/>
          <a:p>
            <a:r>
              <a:rPr lang="en-US" sz="2000" dirty="0"/>
              <a:t>OPEN-AI account generation</a:t>
            </a:r>
          </a:p>
          <a:p>
            <a:pPr lvl="1"/>
            <a:r>
              <a:rPr lang="en-US" sz="1600" dirty="0"/>
              <a:t>Request limits</a:t>
            </a:r>
          </a:p>
          <a:p>
            <a:r>
              <a:rPr lang="en-US" sz="2000" dirty="0"/>
              <a:t>Deployment</a:t>
            </a:r>
          </a:p>
          <a:p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237485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Crit Happens : r/DungeonsAndDragons">
            <a:extLst>
              <a:ext uri="{FF2B5EF4-FFF2-40B4-BE49-F238E27FC236}">
                <a16:creationId xmlns:a16="http://schemas.microsoft.com/office/drawing/2014/main" id="{95368536-6099-5DDC-40F2-ACA3590E5E5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 rot="21063009">
            <a:off x="-1075256" y="-1274986"/>
            <a:ext cx="15883616" cy="893453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F8C7081B-AA7E-ADE4-2857-CDE8FAF1FB8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902340" y="6042193"/>
            <a:ext cx="11233660" cy="491704"/>
          </a:xfrm>
        </p:spPr>
        <p:txBody>
          <a:bodyPr vert="horz" lIns="91440" tIns="45720" rIns="91440" bIns="45720" rtlCol="0">
            <a:normAutofit/>
          </a:bodyPr>
          <a:lstStyle/>
          <a:p>
            <a:r>
              <a:rPr lang="en-US" sz="2400" dirty="0"/>
              <a:t>https://github.com/lerodriguezreyes/mock-server-dnd-character-generator</a:t>
            </a:r>
          </a:p>
        </p:txBody>
      </p:sp>
      <p:pic>
        <p:nvPicPr>
          <p:cNvPr id="9" name="Content Placeholder 6">
            <a:extLst>
              <a:ext uri="{FF2B5EF4-FFF2-40B4-BE49-F238E27FC236}">
                <a16:creationId xmlns:a16="http://schemas.microsoft.com/office/drawing/2014/main" id="{9CC8E1E7-0A3E-3DA7-BAF9-C0F81ED00E4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0206" y="6031095"/>
            <a:ext cx="782135" cy="670402"/>
          </a:xfrm>
          <a:prstGeom prst="rect">
            <a:avLst/>
          </a:prstGeom>
        </p:spPr>
      </p:pic>
      <p:sp>
        <p:nvSpPr>
          <p:cNvPr id="2" name="Text Placeholder 7">
            <a:extLst>
              <a:ext uri="{FF2B5EF4-FFF2-40B4-BE49-F238E27FC236}">
                <a16:creationId xmlns:a16="http://schemas.microsoft.com/office/drawing/2014/main" id="{545587E7-26ED-D90C-DFC7-BCBA7A38F388}"/>
              </a:ext>
            </a:extLst>
          </p:cNvPr>
          <p:cNvSpPr txBox="1">
            <a:spLocks/>
          </p:cNvSpPr>
          <p:nvPr/>
        </p:nvSpPr>
        <p:spPr>
          <a:xfrm>
            <a:off x="902341" y="6366296"/>
            <a:ext cx="11233659" cy="49170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4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20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8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None/>
              <a:defRPr sz="1600" kern="1200">
                <a:solidFill>
                  <a:schemeClr val="tx1">
                    <a:tint val="82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https://github.com/lerodriguezreyes/dnd-character-generator</a:t>
            </a:r>
          </a:p>
        </p:txBody>
      </p:sp>
      <p:sp>
        <p:nvSpPr>
          <p:cNvPr id="14" name="Speech Bubble: Oval 13">
            <a:extLst>
              <a:ext uri="{FF2B5EF4-FFF2-40B4-BE49-F238E27FC236}">
                <a16:creationId xmlns:a16="http://schemas.microsoft.com/office/drawing/2014/main" id="{28A95E61-AD51-D2E8-4F70-4192B11DE717}"/>
              </a:ext>
            </a:extLst>
          </p:cNvPr>
          <p:cNvSpPr/>
          <p:nvPr/>
        </p:nvSpPr>
        <p:spPr>
          <a:xfrm rot="19938123">
            <a:off x="-121899" y="537613"/>
            <a:ext cx="3327666" cy="1644805"/>
          </a:xfrm>
          <a:prstGeom prst="wedgeEllipseCallout">
            <a:avLst>
              <a:gd name="adj1" fmla="val 52748"/>
              <a:gd name="adj2" fmla="val 38431"/>
            </a:avLst>
          </a:prstGeom>
          <a:solidFill>
            <a:srgbClr val="2D6E2E"/>
          </a:solidFill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0" lang="en-US" sz="4000" b="0" i="0" u="none" strike="noStrike" kern="1200" cap="none" spc="0" normalizeH="0" baseline="0" noProof="0" dirty="0">
                <a:ln w="22225">
                  <a:solidFill>
                    <a:prstClr val="white"/>
                  </a:solidFill>
                  <a:miter lim="800000"/>
                </a:ln>
                <a:noFill/>
                <a:effectLst/>
                <a:uLnTx/>
                <a:uFillTx/>
                <a:latin typeface="Aptos Display" panose="02110004020202020204"/>
                <a:ea typeface="+mj-ea"/>
                <a:cs typeface="+mj-cs"/>
                <a:hlinkClick r:id="rId4"/>
              </a:rPr>
              <a:t> thanks guys!</a:t>
            </a:r>
            <a:endParaRPr lang="en-US" sz="1000" dirty="0"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CE112C7D-B558-A2A0-3C4E-8377463329D3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665" b="6965"/>
          <a:stretch/>
        </p:blipFill>
        <p:spPr>
          <a:xfrm rot="19845657">
            <a:off x="5986035" y="900581"/>
            <a:ext cx="1332970" cy="133086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4129100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3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style.rotation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90"/>
                                          </p:val>
                                        </p:tav>
                                        <p:tav tm="100000">
                                          <p:val>
                                            <p:fltVal val="0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" dur="10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8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Rot by="21600000">
                                      <p:cBhvr>
                                        <p:cTn id="14" dur="2000" fill="hold"/>
                                        <p:tgtEl>
                                          <p:spTgt spid="1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Aptos Display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Aptos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505</TotalTime>
  <Words>74</Words>
  <Application>Microsoft Office PowerPoint</Application>
  <PresentationFormat>Widescreen</PresentationFormat>
  <Paragraphs>18</Paragraphs>
  <Slides>6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Aptos</vt:lpstr>
      <vt:lpstr>Aptos Display</vt:lpstr>
      <vt:lpstr>Arial</vt:lpstr>
      <vt:lpstr>Office Theme</vt:lpstr>
      <vt:lpstr>Nexus Lorekeeper Adventure Chronicler</vt:lpstr>
      <vt:lpstr>Here’s my Pitch</vt:lpstr>
      <vt:lpstr>PowerPoint Presentation</vt:lpstr>
      <vt:lpstr>My nat 1 moment...</vt:lpstr>
      <vt:lpstr>The struggle: OPEN AI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Transcendent Echoes</dc:title>
  <dc:creator>Luis Emmanuel Rodríguez Reyes</dc:creator>
  <cp:lastModifiedBy>Luis Emmanuel Rodríguez Reyes</cp:lastModifiedBy>
  <cp:revision>4</cp:revision>
  <dcterms:created xsi:type="dcterms:W3CDTF">2024-02-22T14:53:21Z</dcterms:created>
  <dcterms:modified xsi:type="dcterms:W3CDTF">2024-03-15T15:33:35Z</dcterms:modified>
</cp:coreProperties>
</file>

<file path=docProps/thumbnail.jpeg>
</file>